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78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D6644-7FE4-4A87-A260-61CD10BC44DE}" v="8" dt="2024-09-24T08:15:42.32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8F3"/>
          </a:solidFill>
        </a:fill>
      </a:tcStyle>
    </a:wholeTbl>
    <a:band2H>
      <a:tcTxStyle/>
      <a:tcStyle>
        <a:tcBdr/>
        <a:fill>
          <a:solidFill>
            <a:srgbClr val="E7EC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5D1"/>
          </a:solidFill>
        </a:fill>
      </a:tcStyle>
    </a:wholeTbl>
    <a:band2H>
      <a:tcTxStyle/>
      <a:tcStyle>
        <a:tcBdr/>
        <a:fill>
          <a:solidFill>
            <a:srgbClr val="E7F2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rindinis logo viršu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089" y="181993"/>
            <a:ext cx="1686318" cy="84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7632"/>
            <a:ext cx="12192000" cy="227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rindinis logo viršuje copy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7632"/>
            <a:ext cx="12192000" cy="227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565" y="280098"/>
            <a:ext cx="2425260" cy="181027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TRAC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089" y="181993"/>
            <a:ext cx="1686318" cy="84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7632"/>
            <a:ext cx="12192000" cy="227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vasa_brandas_soc_komunikac-06.png" descr="vasa_brandas_soc_komunikac-06.png"/>
          <p:cNvPicPr>
            <a:picLocks noChangeAspect="1"/>
          </p:cNvPicPr>
          <p:nvPr/>
        </p:nvPicPr>
        <p:blipFill>
          <a:blip r:embed="rId4"/>
          <a:srcRect l="23546" t="18328" r="15179" b="4401"/>
          <a:stretch>
            <a:fillRect/>
          </a:stretch>
        </p:blipFill>
        <p:spPr>
          <a:xfrm>
            <a:off x="2809" y="-2718"/>
            <a:ext cx="8120156" cy="665261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TRA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089" y="181993"/>
            <a:ext cx="1686318" cy="84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47632"/>
            <a:ext cx="12192000" cy="227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vasa_brandas_soc_komunikac-06.png" descr="vasa_brandas_soc_komunikac-06.png"/>
          <p:cNvPicPr>
            <a:picLocks noChangeAspect="1"/>
          </p:cNvPicPr>
          <p:nvPr/>
        </p:nvPicPr>
        <p:blipFill>
          <a:blip r:embed="rId4"/>
          <a:srcRect l="20856" t="11988" r="46944" b="6653"/>
          <a:stretch>
            <a:fillRect/>
          </a:stretch>
        </p:blipFill>
        <p:spPr>
          <a:xfrm>
            <a:off x="2809" y="-2718"/>
            <a:ext cx="4052686" cy="665261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rindinis logo apačio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028" y="5587112"/>
            <a:ext cx="1686318" cy="84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853"/>
            <a:ext cx="12192000" cy="227694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ontakt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408" y="334393"/>
            <a:ext cx="1686318" cy="84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8731" y="-1666531"/>
            <a:ext cx="14484948" cy="1062365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rindinis su baltu f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" descr="Image"/>
          <p:cNvPicPr>
            <a:picLocks noChangeAspect="1"/>
          </p:cNvPicPr>
          <p:nvPr/>
        </p:nvPicPr>
        <p:blipFill>
          <a:blip r:embed="rId2"/>
          <a:srcRect l="6436" r="6436" b="14082"/>
          <a:stretch>
            <a:fillRect/>
          </a:stretch>
        </p:blipFill>
        <p:spPr>
          <a:xfrm>
            <a:off x="-1332294" y="-1746464"/>
            <a:ext cx="12717843" cy="9198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960" y="384014"/>
            <a:ext cx="1597983" cy="553286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9" r:id="rId6"/>
    <p:sldLayoutId id="2147483660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000000"/>
          </a:solidFill>
          <a:uFillTx/>
          <a:latin typeface="Lexend Deca"/>
          <a:ea typeface="Lexend Deca"/>
          <a:cs typeface="Lexend Deca"/>
          <a:sym typeface="Lexend De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9"/>
          <p:cNvSpPr txBox="1"/>
          <p:nvPr/>
        </p:nvSpPr>
        <p:spPr>
          <a:xfrm>
            <a:off x="633915" y="3444182"/>
            <a:ext cx="6826682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000">
                <a:solidFill>
                  <a:srgbClr val="FFFFFF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t>PREZENTACIJA</a:t>
            </a:r>
          </a:p>
          <a:p>
            <a:pPr>
              <a:defRPr sz="2300">
                <a:solidFill>
                  <a:srgbClr val="FFFFFF"/>
                </a:solidFill>
                <a:latin typeface="PFHandbookPro-Bold"/>
                <a:ea typeface="PFHandbookPro-Bold"/>
                <a:cs typeface="PFHandbookPro-Bold"/>
                <a:sym typeface="PFHandbookPro-Bold"/>
              </a:defRPr>
            </a:pPr>
            <a:endParaRPr/>
          </a:p>
          <a:p>
            <a:pPr>
              <a:lnSpc>
                <a:spcPts val="4400"/>
              </a:lnSpc>
              <a:defRPr sz="4000">
                <a:solidFill>
                  <a:srgbClr val="FFFFFF"/>
                </a:solidFill>
                <a:latin typeface="PFHandbookPro-Bold"/>
                <a:ea typeface="PFHandbookPro-Bold"/>
                <a:cs typeface="PFHandbookPro-Bold"/>
                <a:sym typeface="PFHandbookPro-Bold"/>
              </a:defRPr>
            </a:pPr>
            <a:r>
              <a:t>Patikimas partneris </a:t>
            </a:r>
          </a:p>
          <a:p>
            <a:pPr>
              <a:lnSpc>
                <a:spcPts val="4400"/>
              </a:lnSpc>
              <a:defRPr sz="4000">
                <a:solidFill>
                  <a:srgbClr val="FFFFFF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pPr>
            <a:r>
              <a:t>tvariam gyvenimui</a:t>
            </a:r>
          </a:p>
          <a:p>
            <a:pPr>
              <a:defRPr sz="3000">
                <a:solidFill>
                  <a:srgbClr val="FFFFFF"/>
                </a:solidFill>
                <a:latin typeface="PFHandbookPro-Bold"/>
                <a:ea typeface="PFHandbookPro-Bold"/>
                <a:cs typeface="PFHandbookPro-Bold"/>
                <a:sym typeface="PFHandbookPro-Bold"/>
              </a:defRPr>
            </a:pPr>
            <a:endParaRPr/>
          </a:p>
          <a:p>
            <a:pPr>
              <a:lnSpc>
                <a:spcPts val="1500"/>
              </a:lnSpc>
              <a:defRPr sz="2000">
                <a:solidFill>
                  <a:srgbClr val="FFFFFF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t>2021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"/>
          <p:cNvSpPr txBox="1"/>
          <p:nvPr/>
        </p:nvSpPr>
        <p:spPr>
          <a:xfrm>
            <a:off x="979388" y="4692913"/>
            <a:ext cx="4678904" cy="60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3800"/>
              </a:lnSpc>
              <a:defRPr sz="4000">
                <a:solidFill>
                  <a:srgbClr val="FFFFFF"/>
                </a:solidFill>
                <a:latin typeface="PFHandbookPro-Bold"/>
                <a:ea typeface="PFHandbookPro-Bold"/>
                <a:cs typeface="PFHandbookPro-Bold"/>
                <a:sym typeface="PFHandbookPro-Bold"/>
              </a:defRPr>
            </a:lvl1pPr>
          </a:lstStyle>
          <a:p>
            <a:r>
              <a:rPr dirty="0" err="1"/>
              <a:t>Pavadinimas</a:t>
            </a:r>
            <a:endParaRPr dirty="0"/>
          </a:p>
        </p:txBody>
      </p:sp>
      <p:sp>
        <p:nvSpPr>
          <p:cNvPr id="138" name="TextBox 3"/>
          <p:cNvSpPr txBox="1"/>
          <p:nvPr/>
        </p:nvSpPr>
        <p:spPr>
          <a:xfrm>
            <a:off x="7715468" y="3364600"/>
            <a:ext cx="3981633" cy="229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ts val="2000"/>
              </a:lnSpc>
              <a:spcBef>
                <a:spcPts val="1000"/>
              </a:spcBef>
              <a:defRPr sz="2400">
                <a:solidFill>
                  <a:schemeClr val="accent6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pPr>
            <a:r>
              <a:rPr dirty="0" err="1"/>
              <a:t>Aprašymas</a:t>
            </a:r>
            <a:endParaRPr dirty="0"/>
          </a:p>
          <a:p>
            <a:pPr>
              <a:lnSpc>
                <a:spcPts val="2400"/>
              </a:lnSpc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adiscing</a:t>
            </a:r>
            <a:r>
              <a:rPr dirty="0"/>
              <a:t> </a:t>
            </a:r>
            <a:r>
              <a:rPr dirty="0" err="1"/>
              <a:t>quisque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nuncas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 </a:t>
            </a:r>
            <a:r>
              <a:rPr dirty="0" err="1"/>
              <a:t>ullamcorper</a:t>
            </a:r>
            <a:r>
              <a:rPr dirty="0"/>
              <a:t> </a:t>
            </a:r>
            <a:r>
              <a:rPr dirty="0" err="1"/>
              <a:t>vitaelis</a:t>
            </a:r>
            <a:r>
              <a:rPr dirty="0"/>
              <a:t> </a:t>
            </a:r>
            <a:r>
              <a:rPr dirty="0" err="1"/>
              <a:t>facilisis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ornare</a:t>
            </a:r>
            <a:r>
              <a:rPr dirty="0"/>
              <a:t> </a:t>
            </a:r>
            <a:r>
              <a:rPr dirty="0" err="1"/>
              <a:t>duise</a:t>
            </a:r>
            <a:r>
              <a:rPr dirty="0"/>
              <a:t>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vestibulum nun </a:t>
            </a:r>
            <a:r>
              <a:rPr dirty="0" err="1"/>
              <a:t>quam</a:t>
            </a:r>
            <a:r>
              <a:rPr dirty="0"/>
              <a:t> </a:t>
            </a:r>
            <a:r>
              <a:rPr dirty="0" err="1"/>
              <a:t>dapibus</a:t>
            </a:r>
            <a:r>
              <a:rPr dirty="0"/>
              <a:t> in </a:t>
            </a:r>
            <a:r>
              <a:rPr dirty="0" err="1"/>
              <a:t>elitet</a:t>
            </a:r>
            <a:r>
              <a:rPr dirty="0"/>
              <a:t> </a:t>
            </a:r>
            <a:r>
              <a:rPr dirty="0" err="1"/>
              <a:t>condimentu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nam</a:t>
            </a:r>
            <a:r>
              <a:rPr dirty="0"/>
              <a:t>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21"/>
          <p:cNvSpPr txBox="1"/>
          <p:nvPr/>
        </p:nvSpPr>
        <p:spPr>
          <a:xfrm>
            <a:off x="842435" y="537871"/>
            <a:ext cx="7316312" cy="130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>
              <a:spcBef>
                <a:spcPts val="600"/>
              </a:spcBef>
              <a:defRPr sz="4000">
                <a:solidFill>
                  <a:srgbClr val="535353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pPr>
            <a:r>
              <a:rPr dirty="0" err="1">
                <a:solidFill>
                  <a:srgbClr val="00B050"/>
                </a:solidFill>
              </a:rPr>
              <a:t>Svarbiausi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įvykiai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ir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darbai</a:t>
            </a:r>
            <a:endParaRPr dirty="0">
              <a:solidFill>
                <a:srgbClr val="00B050"/>
              </a:solidFill>
            </a:endParaRPr>
          </a:p>
          <a:p>
            <a:pPr>
              <a:lnSpc>
                <a:spcPts val="2400"/>
              </a:lnSpc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endParaRPr lang="lt-LT" dirty="0"/>
          </a:p>
          <a:p>
            <a:pPr>
              <a:lnSpc>
                <a:spcPts val="2400"/>
              </a:lnSpc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endParaRPr lang="lt-LT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vasa_brandas_soc_komunikac-06.png" descr="vasa_brandas_soc_komunikac-06.png"/>
          <p:cNvPicPr>
            <a:picLocks noChangeAspect="1"/>
          </p:cNvPicPr>
          <p:nvPr/>
        </p:nvPicPr>
        <p:blipFill>
          <a:blip r:embed="rId2"/>
          <a:srcRect l="23546" t="18328" r="15179" b="4401"/>
          <a:stretch>
            <a:fillRect/>
          </a:stretch>
        </p:blipFill>
        <p:spPr>
          <a:xfrm>
            <a:off x="2809" y="-2718"/>
            <a:ext cx="8120156" cy="6652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32"/>
          <p:cNvSpPr txBox="1"/>
          <p:nvPr/>
        </p:nvSpPr>
        <p:spPr>
          <a:xfrm>
            <a:off x="8472368" y="1420884"/>
            <a:ext cx="3321556" cy="314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4000">
                <a:solidFill>
                  <a:schemeClr val="accent6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pPr>
            <a:r>
              <a:rPr dirty="0" err="1"/>
              <a:t>Įdomus</a:t>
            </a:r>
            <a:r>
              <a:rPr dirty="0"/>
              <a:t> </a:t>
            </a:r>
            <a:r>
              <a:rPr dirty="0" err="1"/>
              <a:t>faktai</a:t>
            </a:r>
            <a:endParaRPr dirty="0"/>
          </a:p>
          <a:p>
            <a:pPr algn="just">
              <a:lnSpc>
                <a:spcPts val="2400"/>
              </a:lnSpc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endParaRPr dirty="0"/>
          </a:p>
          <a:p>
            <a:pPr algn="just">
              <a:lnSpc>
                <a:spcPts val="2400"/>
              </a:lnSpc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rPr lang="lt-LT" dirty="0"/>
              <a:t>Svarbiausi įvykiai ir darbaiLorem ipsum dolor sit amet consectetur adipiscing quisque aliquet nunc a felis ullamcorper vitae facilisis sem ornare duise iaculis est vestibulum nunc quam dapibus in elitet condimentu tristique nisl nam.Lorem ipsum dolor 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">
            <a:extLst>
              <a:ext uri="{FF2B5EF4-FFF2-40B4-BE49-F238E27FC236}">
                <a16:creationId xmlns:a16="http://schemas.microsoft.com/office/drawing/2014/main" id="{1F422A21-62FF-4A59-A4C8-0C76CA64C6F0}"/>
              </a:ext>
            </a:extLst>
          </p:cNvPr>
          <p:cNvSpPr txBox="1"/>
          <p:nvPr/>
        </p:nvSpPr>
        <p:spPr>
          <a:xfrm>
            <a:off x="4244010" y="332962"/>
            <a:ext cx="7474226" cy="191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>
                <a:solidFill>
                  <a:schemeClr val="accent6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pPr>
            <a:r>
              <a:rPr dirty="0" err="1"/>
              <a:t>Įdomus</a:t>
            </a:r>
            <a:r>
              <a:rPr dirty="0"/>
              <a:t> </a:t>
            </a:r>
            <a:r>
              <a:rPr dirty="0" err="1"/>
              <a:t>faktai</a:t>
            </a:r>
            <a:endParaRPr dirty="0"/>
          </a:p>
          <a:p>
            <a:pPr>
              <a:lnSpc>
                <a:spcPts val="2400"/>
              </a:lnSpc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endParaRPr dirty="0"/>
          </a:p>
          <a:p>
            <a:pPr algn="just">
              <a:lnSpc>
                <a:spcPts val="2400"/>
              </a:lnSpc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rPr lang="lt-LT" dirty="0"/>
              <a:t>Svarbiausi įvykiai ir darbaiLorem ipsum dolor sit amet consectetur adipiscing quisque aliquet nunc a felis ullamcorper vitae facilisis sem ornare duise iaculis est vestibulum nunc quam dapibus in elitet condimentu tristique nisl nam.Lorem ipsum dolor sit amet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21"/>
          <p:cNvSpPr txBox="1"/>
          <p:nvPr/>
        </p:nvSpPr>
        <p:spPr>
          <a:xfrm>
            <a:off x="788435" y="537871"/>
            <a:ext cx="7370312" cy="4913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4000">
                <a:solidFill>
                  <a:srgbClr val="535353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pPr>
            <a:r>
              <a:t>Svarbiausi įvykiai ir darbai</a:t>
            </a:r>
          </a:p>
          <a:p>
            <a:pPr algn="just">
              <a:lnSpc>
                <a:spcPts val="2000"/>
              </a:lnSpc>
              <a:spcBef>
                <a:spcPts val="1000"/>
              </a:spcBef>
              <a:defRPr sz="2400">
                <a:solidFill>
                  <a:srgbClr val="5784BF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pPr>
            <a:r>
              <a:t>Paantraštė</a:t>
            </a:r>
          </a:p>
          <a:p>
            <a:pPr lvl="1">
              <a:lnSpc>
                <a:spcPts val="2400"/>
              </a:lnSpc>
              <a:spcBef>
                <a:spcPts val="1400"/>
              </a:spcBef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t>Svarbiausi įvykiai ir darbaiLorem ipsum dolor sit amet consectetur adipiscing quisque aliquet nunc a felis ullamcorper vitae facilisis sem ornare duise iaculis est vestibulum nunc quam dapibus in elitet condimentu tristique nisl nam.Lorem ipsum dolor sit amet consectetur adipiscing quisque aliquet nunc a feli.</a:t>
            </a:r>
          </a:p>
          <a:p>
            <a:pPr lvl="1">
              <a:lnSpc>
                <a:spcPts val="2400"/>
              </a:lnSpc>
              <a:spcBef>
                <a:spcPts val="1400"/>
              </a:spcBef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t>Ullamcorper vitae facilisis sem ornare duise iaculis est vestibulum nunc quam dapibus in elitet condimentu tristique nisl nam.Lorem ipsum dolor sit amet consectetur adipiscing quisque aliquet nunc a felis ullamcorper vitae facilisis sem ornare duise iaculis est vestibulum nunc quam dapibus in elitet </a:t>
            </a:r>
          </a:p>
          <a:p>
            <a:pPr lvl="1">
              <a:lnSpc>
                <a:spcPts val="2400"/>
              </a:lnSpc>
              <a:spcBef>
                <a:spcPts val="1400"/>
              </a:spcBef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t>condimentu tristique nisl nam.Lorem ipsum dolor sit amet consectetur adipiscing quisque aliquet nunc a felis ullamcorper vitae facilisis sem ornare duise iaculis est vestibulum nunc quam dapibus in elitet condimentu tristique nisl nam.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63924" y="1837797"/>
            <a:ext cx="259365" cy="177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63924" y="3192464"/>
            <a:ext cx="259365" cy="177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00000">
            <a:off x="763924" y="4572530"/>
            <a:ext cx="259365" cy="177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41"/>
          <p:cNvSpPr txBox="1"/>
          <p:nvPr/>
        </p:nvSpPr>
        <p:spPr>
          <a:xfrm>
            <a:off x="668960" y="957805"/>
            <a:ext cx="2685440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500">
                <a:solidFill>
                  <a:srgbClr val="F9EE63"/>
                </a:solidFill>
                <a:latin typeface="PFHandbookPro-Bold"/>
                <a:ea typeface="PFHandbookPro-Bold"/>
                <a:cs typeface="PFHandbookPro-Bold"/>
                <a:sym typeface="PFHandbookPro-Bold"/>
              </a:defRPr>
            </a:pPr>
            <a:r>
              <a:t>ĮMONĖS VIZIJA</a:t>
            </a:r>
          </a:p>
          <a:p>
            <a:pPr algn="ctr">
              <a:lnSpc>
                <a:spcPts val="2000"/>
              </a:lnSpc>
              <a:spcBef>
                <a:spcPts val="300"/>
              </a:spcBef>
              <a:defRPr sz="1600">
                <a:solidFill>
                  <a:srgbClr val="595959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t>Perspektyvūs atliekų tvarkymo sprendimai vilniečiui</a:t>
            </a:r>
          </a:p>
        </p:txBody>
      </p:sp>
      <p:sp>
        <p:nvSpPr>
          <p:cNvPr id="152" name="TextBox 32"/>
          <p:cNvSpPr txBox="1"/>
          <p:nvPr/>
        </p:nvSpPr>
        <p:spPr>
          <a:xfrm>
            <a:off x="8472368" y="608083"/>
            <a:ext cx="3321556" cy="2225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solidFill>
                  <a:schemeClr val="accent6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pPr>
            <a:r>
              <a:rPr dirty="0" err="1"/>
              <a:t>Apie</a:t>
            </a:r>
            <a:r>
              <a:rPr dirty="0"/>
              <a:t> </a:t>
            </a:r>
            <a:r>
              <a:rPr lang="lt-LT" dirty="0"/>
              <a:t>VASA</a:t>
            </a:r>
            <a:endParaRPr dirty="0"/>
          </a:p>
          <a:p>
            <a:pPr>
              <a:lnSpc>
                <a:spcPts val="2400"/>
              </a:lnSpc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endParaRPr dirty="0"/>
          </a:p>
          <a:p>
            <a:pPr>
              <a:lnSpc>
                <a:spcPts val="2400"/>
              </a:lnSpc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rPr dirty="0" err="1"/>
              <a:t>Savivaldybė</a:t>
            </a:r>
            <a:r>
              <a:rPr dirty="0"/>
              <a:t> </a:t>
            </a:r>
            <a:r>
              <a:rPr dirty="0" err="1"/>
              <a:t>įmon</a:t>
            </a:r>
            <a:r>
              <a:rPr lang="lt-LT" dirty="0"/>
              <a:t>ė</a:t>
            </a:r>
            <a:r>
              <a:rPr dirty="0"/>
              <a:t> „Vilniaus </a:t>
            </a:r>
            <a:r>
              <a:rPr dirty="0" err="1"/>
              <a:t>atliekų</a:t>
            </a:r>
            <a:r>
              <a:rPr dirty="0"/>
              <a:t> </a:t>
            </a:r>
            <a:r>
              <a:rPr dirty="0" err="1"/>
              <a:t>sistemos</a:t>
            </a:r>
            <a:r>
              <a:rPr dirty="0"/>
              <a:t> </a:t>
            </a:r>
            <a:r>
              <a:rPr dirty="0" err="1"/>
              <a:t>administratorius</a:t>
            </a:r>
            <a:r>
              <a:rPr dirty="0"/>
              <a:t>“ (VASA)</a:t>
            </a:r>
          </a:p>
          <a:p>
            <a:pPr>
              <a:lnSpc>
                <a:spcPts val="2400"/>
              </a:lnSpc>
              <a:defRPr>
                <a:solidFill>
                  <a:srgbClr val="535353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rPr dirty="0" err="1"/>
              <a:t>užtikrin</a:t>
            </a:r>
            <a:r>
              <a:rPr lang="lt-LT" dirty="0"/>
              <a:t>a</a:t>
            </a:r>
            <a:r>
              <a:rPr dirty="0"/>
              <a:t> </a:t>
            </a:r>
            <a:r>
              <a:rPr dirty="0" err="1"/>
              <a:t>efektyvų</a:t>
            </a:r>
            <a:r>
              <a:rPr dirty="0"/>
              <a:t> </a:t>
            </a:r>
            <a:r>
              <a:rPr dirty="0" err="1"/>
              <a:t>atliekų</a:t>
            </a:r>
            <a:r>
              <a:rPr dirty="0"/>
              <a:t> </a:t>
            </a:r>
            <a:r>
              <a:rPr dirty="0" err="1"/>
              <a:t>tvarkymo</a:t>
            </a:r>
            <a:r>
              <a:rPr dirty="0"/>
              <a:t> </a:t>
            </a:r>
            <a:r>
              <a:rPr dirty="0" err="1"/>
              <a:t>sistemos</a:t>
            </a:r>
            <a:r>
              <a:rPr dirty="0"/>
              <a:t> </a:t>
            </a:r>
            <a:r>
              <a:rPr dirty="0" err="1"/>
              <a:t>administravimą</a:t>
            </a:r>
            <a:r>
              <a:rPr lang="lt-LT" dirty="0"/>
              <a:t> Vilniuje.</a:t>
            </a:r>
            <a:endParaRPr dirty="0"/>
          </a:p>
        </p:txBody>
      </p:sp>
      <p:sp>
        <p:nvSpPr>
          <p:cNvPr id="153" name="TextBox 41"/>
          <p:cNvSpPr txBox="1"/>
          <p:nvPr/>
        </p:nvSpPr>
        <p:spPr>
          <a:xfrm>
            <a:off x="993551" y="4344965"/>
            <a:ext cx="1771678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500">
                <a:solidFill>
                  <a:srgbClr val="16B666"/>
                </a:solidFill>
                <a:latin typeface="PFHandbookPro-Bold"/>
                <a:ea typeface="PFHandbookPro-Bold"/>
                <a:cs typeface="PFHandbookPro-Bold"/>
                <a:sym typeface="PFHandbookPro-Bold"/>
              </a:defRPr>
            </a:pPr>
            <a:r>
              <a:rPr dirty="0"/>
              <a:t>VERTYBĖS</a:t>
            </a:r>
          </a:p>
          <a:p>
            <a:pPr algn="ctr">
              <a:lnSpc>
                <a:spcPts val="2000"/>
              </a:lnSpc>
              <a:spcBef>
                <a:spcPts val="500"/>
              </a:spcBef>
              <a:defRPr sz="1600">
                <a:solidFill>
                  <a:srgbClr val="595959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rPr dirty="0" err="1"/>
              <a:t>Veiklumas</a:t>
            </a:r>
            <a:endParaRPr dirty="0"/>
          </a:p>
          <a:p>
            <a:pPr algn="ctr">
              <a:lnSpc>
                <a:spcPts val="2000"/>
              </a:lnSpc>
              <a:defRPr sz="1600">
                <a:solidFill>
                  <a:srgbClr val="595959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rPr dirty="0" err="1"/>
              <a:t>Bendruomeniškumas</a:t>
            </a:r>
            <a:endParaRPr dirty="0"/>
          </a:p>
          <a:p>
            <a:pPr algn="ctr">
              <a:lnSpc>
                <a:spcPts val="2000"/>
              </a:lnSpc>
              <a:defRPr sz="1600">
                <a:solidFill>
                  <a:srgbClr val="595959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rPr dirty="0" err="1"/>
              <a:t>Profesi</a:t>
            </a:r>
            <a:r>
              <a:rPr lang="lt-LT" dirty="0"/>
              <a:t>o</a:t>
            </a:r>
            <a:r>
              <a:rPr dirty="0" err="1"/>
              <a:t>nalumas</a:t>
            </a:r>
            <a:endParaRPr dirty="0"/>
          </a:p>
          <a:p>
            <a:pPr algn="ctr">
              <a:lnSpc>
                <a:spcPts val="2000"/>
              </a:lnSpc>
              <a:defRPr sz="1600">
                <a:solidFill>
                  <a:srgbClr val="595959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rPr dirty="0" err="1"/>
              <a:t>Atvirumas</a:t>
            </a:r>
            <a:endParaRPr dirty="0"/>
          </a:p>
        </p:txBody>
      </p:sp>
      <p:sp>
        <p:nvSpPr>
          <p:cNvPr id="154" name="TextBox 41"/>
          <p:cNvSpPr txBox="1"/>
          <p:nvPr/>
        </p:nvSpPr>
        <p:spPr>
          <a:xfrm>
            <a:off x="4647419" y="2771462"/>
            <a:ext cx="2836201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500">
                <a:solidFill>
                  <a:srgbClr val="5784BF"/>
                </a:solidFill>
                <a:latin typeface="PFHandbookPro-Bold"/>
                <a:ea typeface="PFHandbookPro-Bold"/>
                <a:cs typeface="PFHandbookPro-Bold"/>
                <a:sym typeface="PFHandbookPro-Bold"/>
              </a:defRPr>
            </a:pPr>
            <a:r>
              <a:rPr dirty="0"/>
              <a:t>ĮMONĖS MISIJA</a:t>
            </a:r>
          </a:p>
          <a:p>
            <a:pPr algn="ctr">
              <a:lnSpc>
                <a:spcPts val="2000"/>
              </a:lnSpc>
              <a:spcBef>
                <a:spcPts val="500"/>
              </a:spcBef>
              <a:defRPr sz="1600">
                <a:solidFill>
                  <a:srgbClr val="595959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rPr dirty="0" err="1"/>
              <a:t>Patikimas</a:t>
            </a:r>
            <a:r>
              <a:rPr dirty="0"/>
              <a:t> partner</a:t>
            </a:r>
            <a:r>
              <a:rPr lang="lt-LT" dirty="0"/>
              <a:t>i</a:t>
            </a:r>
            <a:r>
              <a:rPr dirty="0"/>
              <a:t>s </a:t>
            </a:r>
            <a:r>
              <a:rPr dirty="0" err="1"/>
              <a:t>tvariam</a:t>
            </a:r>
            <a:r>
              <a:rPr dirty="0"/>
              <a:t> </a:t>
            </a:r>
            <a:r>
              <a:rPr dirty="0" err="1"/>
              <a:t>gyvenimui</a:t>
            </a:r>
            <a:endParaRPr dirty="0"/>
          </a:p>
        </p:txBody>
      </p:sp>
      <p:sp>
        <p:nvSpPr>
          <p:cNvPr id="155" name="Rectangle"/>
          <p:cNvSpPr/>
          <p:nvPr/>
        </p:nvSpPr>
        <p:spPr>
          <a:xfrm>
            <a:off x="-15241" y="2415863"/>
            <a:ext cx="4053842" cy="1828800"/>
          </a:xfrm>
          <a:prstGeom prst="rect">
            <a:avLst/>
          </a:prstGeom>
          <a:solidFill>
            <a:srgbClr val="5784B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Rectangle"/>
          <p:cNvSpPr/>
          <p:nvPr/>
        </p:nvSpPr>
        <p:spPr>
          <a:xfrm>
            <a:off x="4038600" y="602205"/>
            <a:ext cx="4053841" cy="1828801"/>
          </a:xfrm>
          <a:prstGeom prst="rect">
            <a:avLst/>
          </a:prstGeom>
          <a:solidFill>
            <a:srgbClr val="F9EE6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7" name="Rectangle"/>
          <p:cNvSpPr/>
          <p:nvPr/>
        </p:nvSpPr>
        <p:spPr>
          <a:xfrm>
            <a:off x="4038600" y="4230665"/>
            <a:ext cx="4053841" cy="1828800"/>
          </a:xfrm>
          <a:prstGeom prst="rect">
            <a:avLst/>
          </a:prstGeom>
          <a:solidFill>
            <a:srgbClr val="60B36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raphic 60" descr="Graphic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03" y="4801414"/>
            <a:ext cx="439742" cy="439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Graphic 61" descr="Graphic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016" y="4768489"/>
            <a:ext cx="503062" cy="5030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"/>
          <p:cNvGrpSpPr/>
          <p:nvPr/>
        </p:nvGrpSpPr>
        <p:grpSpPr>
          <a:xfrm>
            <a:off x="1723685" y="3118186"/>
            <a:ext cx="668601" cy="668601"/>
            <a:chOff x="0" y="0"/>
            <a:chExt cx="668600" cy="668600"/>
          </a:xfrm>
        </p:grpSpPr>
        <p:sp>
          <p:nvSpPr>
            <p:cNvPr id="188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89" name="Graphic 98" descr="Graphic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29" y="78397"/>
              <a:ext cx="514107" cy="514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2" name="Group"/>
          <p:cNvGrpSpPr/>
          <p:nvPr/>
        </p:nvGrpSpPr>
        <p:grpSpPr>
          <a:xfrm>
            <a:off x="2477174" y="3118186"/>
            <a:ext cx="668601" cy="668601"/>
            <a:chOff x="0" y="0"/>
            <a:chExt cx="668600" cy="668600"/>
          </a:xfrm>
        </p:grpSpPr>
        <p:sp>
          <p:nvSpPr>
            <p:cNvPr id="191" name="Freeform: Shape 54"/>
            <p:cNvSpPr/>
            <p:nvPr/>
          </p:nvSpPr>
          <p:spPr>
            <a:xfrm>
              <a:off x="306718" y="248169"/>
              <a:ext cx="55146" cy="5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6" h="19486" extrusionOk="0">
                  <a:moveTo>
                    <a:pt x="12263" y="334"/>
                  </a:moveTo>
                  <a:cubicBezTo>
                    <a:pt x="17458" y="1727"/>
                    <a:pt x="20543" y="7072"/>
                    <a:pt x="19152" y="12263"/>
                  </a:cubicBezTo>
                  <a:cubicBezTo>
                    <a:pt x="17760" y="17458"/>
                    <a:pt x="12415" y="20543"/>
                    <a:pt x="7223" y="19152"/>
                  </a:cubicBezTo>
                  <a:cubicBezTo>
                    <a:pt x="2029" y="17760"/>
                    <a:pt x="-1057" y="12415"/>
                    <a:pt x="334" y="7223"/>
                  </a:cubicBezTo>
                  <a:cubicBezTo>
                    <a:pt x="1727" y="2029"/>
                    <a:pt x="7072" y="-1057"/>
                    <a:pt x="12263" y="334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Freeform: Shape 55"/>
            <p:cNvSpPr/>
            <p:nvPr/>
          </p:nvSpPr>
          <p:spPr>
            <a:xfrm>
              <a:off x="341423" y="165417"/>
              <a:ext cx="67043" cy="90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97" extrusionOk="0">
                  <a:moveTo>
                    <a:pt x="0" y="19807"/>
                  </a:moveTo>
                  <a:cubicBezTo>
                    <a:pt x="0" y="19807"/>
                    <a:pt x="4313" y="7864"/>
                    <a:pt x="6350" y="2219"/>
                  </a:cubicBezTo>
                  <a:cubicBezTo>
                    <a:pt x="6627" y="1453"/>
                    <a:pt x="7302" y="799"/>
                    <a:pt x="8229" y="401"/>
                  </a:cubicBezTo>
                  <a:cubicBezTo>
                    <a:pt x="9154" y="5"/>
                    <a:pt x="10255" y="-103"/>
                    <a:pt x="11288" y="102"/>
                  </a:cubicBezTo>
                  <a:cubicBezTo>
                    <a:pt x="13391" y="520"/>
                    <a:pt x="16030" y="1045"/>
                    <a:pt x="18387" y="1515"/>
                  </a:cubicBezTo>
                  <a:cubicBezTo>
                    <a:pt x="19706" y="1776"/>
                    <a:pt x="20754" y="2516"/>
                    <a:pt x="21178" y="3479"/>
                  </a:cubicBezTo>
                  <a:cubicBezTo>
                    <a:pt x="21600" y="4441"/>
                    <a:pt x="21338" y="5498"/>
                    <a:pt x="20482" y="6285"/>
                  </a:cubicBezTo>
                  <a:cubicBezTo>
                    <a:pt x="14553" y="11737"/>
                    <a:pt x="3940" y="21497"/>
                    <a:pt x="3940" y="21497"/>
                  </a:cubicBezTo>
                  <a:lnTo>
                    <a:pt x="3940" y="21495"/>
                  </a:lnTo>
                  <a:cubicBezTo>
                    <a:pt x="2898" y="20721"/>
                    <a:pt x="1578" y="20129"/>
                    <a:pt x="55" y="19819"/>
                  </a:cubicBezTo>
                  <a:lnTo>
                    <a:pt x="0" y="19807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Freeform: Shape 57"/>
            <p:cNvSpPr/>
            <p:nvPr/>
          </p:nvSpPr>
          <p:spPr>
            <a:xfrm>
              <a:off x="211459" y="255669"/>
              <a:ext cx="96205" cy="47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178" extrusionOk="0">
                  <a:moveTo>
                    <a:pt x="16631" y="14698"/>
                  </a:moveTo>
                  <a:cubicBezTo>
                    <a:pt x="16631" y="14698"/>
                    <a:pt x="9072" y="18743"/>
                    <a:pt x="4879" y="20986"/>
                  </a:cubicBezTo>
                  <a:cubicBezTo>
                    <a:pt x="4157" y="21373"/>
                    <a:pt x="3388" y="21170"/>
                    <a:pt x="2739" y="20425"/>
                  </a:cubicBezTo>
                  <a:cubicBezTo>
                    <a:pt x="2092" y="19676"/>
                    <a:pt x="1619" y="18448"/>
                    <a:pt x="1425" y="17003"/>
                  </a:cubicBezTo>
                  <a:cubicBezTo>
                    <a:pt x="1032" y="14068"/>
                    <a:pt x="537" y="10383"/>
                    <a:pt x="96" y="7090"/>
                  </a:cubicBezTo>
                  <a:cubicBezTo>
                    <a:pt x="-151" y="5248"/>
                    <a:pt x="84" y="3284"/>
                    <a:pt x="723" y="1866"/>
                  </a:cubicBezTo>
                  <a:cubicBezTo>
                    <a:pt x="1361" y="451"/>
                    <a:pt x="2314" y="-227"/>
                    <a:pt x="3255" y="68"/>
                  </a:cubicBezTo>
                  <a:cubicBezTo>
                    <a:pt x="9776" y="2108"/>
                    <a:pt x="21449" y="5764"/>
                    <a:pt x="21449" y="5764"/>
                  </a:cubicBezTo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01" name="Group"/>
            <p:cNvGrpSpPr/>
            <p:nvPr/>
          </p:nvGrpSpPr>
          <p:grpSpPr>
            <a:xfrm>
              <a:off x="0" y="0"/>
              <a:ext cx="668601" cy="668601"/>
              <a:chOff x="0" y="0"/>
              <a:chExt cx="668600" cy="668600"/>
            </a:xfrm>
          </p:grpSpPr>
          <p:sp>
            <p:nvSpPr>
              <p:cNvPr id="194" name="Rectangle: Rounded Corners 78"/>
              <p:cNvSpPr/>
              <p:nvPr/>
            </p:nvSpPr>
            <p:spPr>
              <a:xfrm>
                <a:off x="0" y="0"/>
                <a:ext cx="668601" cy="668601"/>
              </a:xfrm>
              <a:prstGeom prst="roundRect">
                <a:avLst>
                  <a:gd name="adj" fmla="val 16667"/>
                </a:avLst>
              </a:pr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5" name="Freeform: Shape 56"/>
              <p:cNvSpPr/>
              <p:nvPr/>
            </p:nvSpPr>
            <p:spPr>
              <a:xfrm>
                <a:off x="341423" y="302370"/>
                <a:ext cx="70473" cy="85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446" extrusionOk="0">
                    <a:moveTo>
                      <a:pt x="8231" y="1972"/>
                    </a:moveTo>
                    <a:cubicBezTo>
                      <a:pt x="8231" y="1972"/>
                      <a:pt x="15899" y="8383"/>
                      <a:pt x="20111" y="11905"/>
                    </a:cubicBezTo>
                    <a:cubicBezTo>
                      <a:pt x="21600" y="13149"/>
                      <a:pt x="21600" y="15166"/>
                      <a:pt x="20111" y="16409"/>
                    </a:cubicBezTo>
                    <a:cubicBezTo>
                      <a:pt x="18658" y="17625"/>
                      <a:pt x="16834" y="19151"/>
                      <a:pt x="15202" y="20513"/>
                    </a:cubicBezTo>
                    <a:cubicBezTo>
                      <a:pt x="14291" y="21275"/>
                      <a:pt x="12981" y="21600"/>
                      <a:pt x="11721" y="21378"/>
                    </a:cubicBezTo>
                    <a:cubicBezTo>
                      <a:pt x="10458" y="21154"/>
                      <a:pt x="9418" y="20413"/>
                      <a:pt x="8956" y="19408"/>
                    </a:cubicBezTo>
                    <a:cubicBezTo>
                      <a:pt x="5746" y="12451"/>
                      <a:pt x="0" y="0"/>
                      <a:pt x="0" y="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" name="Freeform: Shape 58"/>
              <p:cNvSpPr/>
              <p:nvPr/>
            </p:nvSpPr>
            <p:spPr>
              <a:xfrm>
                <a:off x="282348" y="303318"/>
                <a:ext cx="102525" cy="19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600" extrusionOk="0">
                    <a:moveTo>
                      <a:pt x="7945" y="0"/>
                    </a:moveTo>
                    <a:cubicBezTo>
                      <a:pt x="7945" y="0"/>
                      <a:pt x="2134" y="14582"/>
                      <a:pt x="61" y="19783"/>
                    </a:cubicBezTo>
                    <a:cubicBezTo>
                      <a:pt x="-117" y="20229"/>
                      <a:pt x="101" y="20691"/>
                      <a:pt x="653" y="21044"/>
                    </a:cubicBezTo>
                    <a:cubicBezTo>
                      <a:pt x="1206" y="21396"/>
                      <a:pt x="2034" y="21600"/>
                      <a:pt x="2909" y="21600"/>
                    </a:cubicBezTo>
                    <a:cubicBezTo>
                      <a:pt x="7123" y="21600"/>
                      <a:pt x="14101" y="21600"/>
                      <a:pt x="18435" y="21600"/>
                    </a:cubicBezTo>
                    <a:cubicBezTo>
                      <a:pt x="19348" y="21600"/>
                      <a:pt x="20207" y="21377"/>
                      <a:pt x="20758" y="20999"/>
                    </a:cubicBezTo>
                    <a:cubicBezTo>
                      <a:pt x="21308" y="20621"/>
                      <a:pt x="21483" y="20130"/>
                      <a:pt x="21233" y="19675"/>
                    </a:cubicBezTo>
                    <a:cubicBezTo>
                      <a:pt x="19575" y="16662"/>
                      <a:pt x="16555" y="11172"/>
                      <a:pt x="16555" y="11172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7" name="Freeform: Shape 59"/>
              <p:cNvSpPr/>
              <p:nvPr/>
            </p:nvSpPr>
            <p:spPr>
              <a:xfrm>
                <a:off x="168898" y="462860"/>
                <a:ext cx="118612" cy="4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755" y="19126"/>
                      <a:pt x="4418" y="15372"/>
                    </a:cubicBezTo>
                    <a:cubicBezTo>
                      <a:pt x="9910" y="7631"/>
                      <a:pt x="15705" y="2506"/>
                      <a:pt x="21600" y="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8" name="Freeform: Shape 60"/>
              <p:cNvSpPr/>
              <p:nvPr/>
            </p:nvSpPr>
            <p:spPr>
              <a:xfrm>
                <a:off x="410111" y="468404"/>
                <a:ext cx="89590" cy="3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385" y="3309"/>
                      <a:pt x="10665" y="8103"/>
                      <a:pt x="15751" y="14378"/>
                    </a:cubicBezTo>
                    <a:cubicBezTo>
                      <a:pt x="19277" y="18732"/>
                      <a:pt x="21600" y="21600"/>
                      <a:pt x="21600" y="2160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9" name="Freeform: Shape 61"/>
              <p:cNvSpPr/>
              <p:nvPr/>
            </p:nvSpPr>
            <p:spPr>
              <a:xfrm>
                <a:off x="304117" y="441144"/>
                <a:ext cx="13027" cy="41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4" h="21600" extrusionOk="0">
                    <a:moveTo>
                      <a:pt x="21364" y="21600"/>
                    </a:moveTo>
                    <a:lnTo>
                      <a:pt x="6896" y="21600"/>
                    </a:lnTo>
                    <a:cubicBezTo>
                      <a:pt x="4873" y="21600"/>
                      <a:pt x="2940" y="21316"/>
                      <a:pt x="1640" y="20823"/>
                    </a:cubicBezTo>
                    <a:cubicBezTo>
                      <a:pt x="329" y="20333"/>
                      <a:pt x="-236" y="19681"/>
                      <a:pt x="92" y="19044"/>
                    </a:cubicBezTo>
                    <a:cubicBezTo>
                      <a:pt x="3087" y="13327"/>
                      <a:pt x="10061" y="0"/>
                      <a:pt x="10061" y="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200" name="Graphic 99" descr="Graphic 9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60" y="113541"/>
                <a:ext cx="455300" cy="4553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05" name="Group"/>
          <p:cNvGrpSpPr/>
          <p:nvPr/>
        </p:nvGrpSpPr>
        <p:grpSpPr>
          <a:xfrm>
            <a:off x="3239246" y="3118186"/>
            <a:ext cx="668601" cy="668601"/>
            <a:chOff x="0" y="0"/>
            <a:chExt cx="668600" cy="668600"/>
          </a:xfrm>
        </p:grpSpPr>
        <p:sp>
          <p:nvSpPr>
            <p:cNvPr id="203" name="Rectangle: Rounded Corners 84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04" name="Graphic 100" descr="Graphic 1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660" y="78898"/>
              <a:ext cx="528058" cy="528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8" name="Group"/>
          <p:cNvGrpSpPr/>
          <p:nvPr/>
        </p:nvGrpSpPr>
        <p:grpSpPr>
          <a:xfrm>
            <a:off x="2477174" y="3819370"/>
            <a:ext cx="668601" cy="668601"/>
            <a:chOff x="0" y="0"/>
            <a:chExt cx="668600" cy="668600"/>
          </a:xfrm>
        </p:grpSpPr>
        <p:sp>
          <p:nvSpPr>
            <p:cNvPr id="206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17" name="Group"/>
            <p:cNvGrpSpPr/>
            <p:nvPr/>
          </p:nvGrpSpPr>
          <p:grpSpPr>
            <a:xfrm>
              <a:off x="62924" y="31192"/>
              <a:ext cx="532500" cy="532500"/>
              <a:chOff x="0" y="0"/>
              <a:chExt cx="532499" cy="532499"/>
            </a:xfrm>
          </p:grpSpPr>
          <p:grpSp>
            <p:nvGrpSpPr>
              <p:cNvPr id="215" name="Graphic 21"/>
              <p:cNvGrpSpPr/>
              <p:nvPr/>
            </p:nvGrpSpPr>
            <p:grpSpPr>
              <a:xfrm>
                <a:off x="66608" y="101796"/>
                <a:ext cx="412053" cy="420728"/>
                <a:chOff x="0" y="0"/>
                <a:chExt cx="412051" cy="420727"/>
              </a:xfrm>
            </p:grpSpPr>
            <p:sp>
              <p:nvSpPr>
                <p:cNvPr id="207" name="Freeform: Shape 90"/>
                <p:cNvSpPr/>
                <p:nvPr/>
              </p:nvSpPr>
              <p:spPr>
                <a:xfrm>
                  <a:off x="171670" y="103077"/>
                  <a:ext cx="68690" cy="686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86" h="19486" extrusionOk="0">
                      <a:moveTo>
                        <a:pt x="12263" y="334"/>
                      </a:moveTo>
                      <a:cubicBezTo>
                        <a:pt x="17458" y="1727"/>
                        <a:pt x="20543" y="7072"/>
                        <a:pt x="19152" y="12263"/>
                      </a:cubicBezTo>
                      <a:cubicBezTo>
                        <a:pt x="17760" y="17458"/>
                        <a:pt x="12415" y="20543"/>
                        <a:pt x="7223" y="19152"/>
                      </a:cubicBezTo>
                      <a:cubicBezTo>
                        <a:pt x="2029" y="17760"/>
                        <a:pt x="-1057" y="12415"/>
                        <a:pt x="334" y="7223"/>
                      </a:cubicBezTo>
                      <a:cubicBezTo>
                        <a:pt x="1727" y="2029"/>
                        <a:pt x="7072" y="-1057"/>
                        <a:pt x="12263" y="334"/>
                      </a:cubicBezTo>
                      <a:close/>
                    </a:path>
                  </a:pathLst>
                </a:custGeom>
                <a:solidFill>
                  <a:srgbClr val="16B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8" name="Freeform: Shape 91"/>
                <p:cNvSpPr/>
                <p:nvPr/>
              </p:nvSpPr>
              <p:spPr>
                <a:xfrm>
                  <a:off x="214899" y="0"/>
                  <a:ext cx="83509" cy="1131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497" extrusionOk="0">
                      <a:moveTo>
                        <a:pt x="0" y="19807"/>
                      </a:moveTo>
                      <a:cubicBezTo>
                        <a:pt x="0" y="19807"/>
                        <a:pt x="4313" y="7864"/>
                        <a:pt x="6350" y="2219"/>
                      </a:cubicBezTo>
                      <a:cubicBezTo>
                        <a:pt x="6627" y="1453"/>
                        <a:pt x="7302" y="799"/>
                        <a:pt x="8229" y="401"/>
                      </a:cubicBezTo>
                      <a:cubicBezTo>
                        <a:pt x="9154" y="5"/>
                        <a:pt x="10255" y="-103"/>
                        <a:pt x="11288" y="102"/>
                      </a:cubicBezTo>
                      <a:cubicBezTo>
                        <a:pt x="13391" y="520"/>
                        <a:pt x="16030" y="1045"/>
                        <a:pt x="18387" y="1515"/>
                      </a:cubicBezTo>
                      <a:cubicBezTo>
                        <a:pt x="19706" y="1776"/>
                        <a:pt x="20754" y="2516"/>
                        <a:pt x="21178" y="3479"/>
                      </a:cubicBezTo>
                      <a:cubicBezTo>
                        <a:pt x="21600" y="4441"/>
                        <a:pt x="21338" y="5498"/>
                        <a:pt x="20482" y="6285"/>
                      </a:cubicBezTo>
                      <a:cubicBezTo>
                        <a:pt x="14553" y="11737"/>
                        <a:pt x="3940" y="21497"/>
                        <a:pt x="3940" y="21497"/>
                      </a:cubicBezTo>
                      <a:lnTo>
                        <a:pt x="3940" y="21495"/>
                      </a:lnTo>
                      <a:cubicBezTo>
                        <a:pt x="2898" y="20721"/>
                        <a:pt x="1578" y="20129"/>
                        <a:pt x="55" y="19819"/>
                      </a:cubicBezTo>
                      <a:lnTo>
                        <a:pt x="0" y="19807"/>
                      </a:lnTo>
                      <a:close/>
                    </a:path>
                  </a:pathLst>
                </a:custGeom>
                <a:solidFill>
                  <a:srgbClr val="16B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09" name="Freeform: Shape 92"/>
                <p:cNvSpPr/>
                <p:nvPr/>
              </p:nvSpPr>
              <p:spPr>
                <a:xfrm>
                  <a:off x="214899" y="170591"/>
                  <a:ext cx="87782" cy="106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8" h="21446" extrusionOk="0">
                      <a:moveTo>
                        <a:pt x="8231" y="1972"/>
                      </a:moveTo>
                      <a:cubicBezTo>
                        <a:pt x="8231" y="1972"/>
                        <a:pt x="15899" y="8383"/>
                        <a:pt x="20111" y="11905"/>
                      </a:cubicBezTo>
                      <a:cubicBezTo>
                        <a:pt x="21600" y="13149"/>
                        <a:pt x="21600" y="15166"/>
                        <a:pt x="20111" y="16409"/>
                      </a:cubicBezTo>
                      <a:cubicBezTo>
                        <a:pt x="18658" y="17625"/>
                        <a:pt x="16834" y="19151"/>
                        <a:pt x="15202" y="20513"/>
                      </a:cubicBezTo>
                      <a:cubicBezTo>
                        <a:pt x="14291" y="21275"/>
                        <a:pt x="12981" y="21600"/>
                        <a:pt x="11721" y="21378"/>
                      </a:cubicBezTo>
                      <a:cubicBezTo>
                        <a:pt x="10458" y="21154"/>
                        <a:pt x="9418" y="20413"/>
                        <a:pt x="8956" y="19408"/>
                      </a:cubicBezTo>
                      <a:cubicBezTo>
                        <a:pt x="5746" y="12451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16B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0" name="Freeform: Shape 93"/>
                <p:cNvSpPr/>
                <p:nvPr/>
              </p:nvSpPr>
              <p:spPr>
                <a:xfrm>
                  <a:off x="53013" y="112419"/>
                  <a:ext cx="119834" cy="59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178" extrusionOk="0">
                      <a:moveTo>
                        <a:pt x="16631" y="14698"/>
                      </a:moveTo>
                      <a:cubicBezTo>
                        <a:pt x="16631" y="14698"/>
                        <a:pt x="9072" y="18743"/>
                        <a:pt x="4879" y="20986"/>
                      </a:cubicBezTo>
                      <a:cubicBezTo>
                        <a:pt x="4157" y="21373"/>
                        <a:pt x="3388" y="21170"/>
                        <a:pt x="2739" y="20425"/>
                      </a:cubicBezTo>
                      <a:cubicBezTo>
                        <a:pt x="2092" y="19676"/>
                        <a:pt x="1619" y="18448"/>
                        <a:pt x="1425" y="17003"/>
                      </a:cubicBezTo>
                      <a:cubicBezTo>
                        <a:pt x="1032" y="14068"/>
                        <a:pt x="537" y="10383"/>
                        <a:pt x="96" y="7090"/>
                      </a:cubicBezTo>
                      <a:cubicBezTo>
                        <a:pt x="-151" y="5248"/>
                        <a:pt x="84" y="3284"/>
                        <a:pt x="723" y="1866"/>
                      </a:cubicBezTo>
                      <a:cubicBezTo>
                        <a:pt x="1361" y="451"/>
                        <a:pt x="2314" y="-227"/>
                        <a:pt x="3255" y="67"/>
                      </a:cubicBezTo>
                      <a:cubicBezTo>
                        <a:pt x="9776" y="2108"/>
                        <a:pt x="21449" y="5764"/>
                        <a:pt x="21449" y="5764"/>
                      </a:cubicBezTo>
                    </a:path>
                  </a:pathLst>
                </a:custGeom>
                <a:solidFill>
                  <a:srgbClr val="16B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1" name="Freeform: Shape 94"/>
                <p:cNvSpPr/>
                <p:nvPr/>
              </p:nvSpPr>
              <p:spPr>
                <a:xfrm>
                  <a:off x="141314" y="171772"/>
                  <a:ext cx="127706" cy="2489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4" h="21600" extrusionOk="0">
                      <a:moveTo>
                        <a:pt x="7945" y="0"/>
                      </a:moveTo>
                      <a:cubicBezTo>
                        <a:pt x="7945" y="0"/>
                        <a:pt x="2134" y="14582"/>
                        <a:pt x="61" y="19783"/>
                      </a:cubicBezTo>
                      <a:cubicBezTo>
                        <a:pt x="-117" y="20229"/>
                        <a:pt x="101" y="20691"/>
                        <a:pt x="653" y="21044"/>
                      </a:cubicBezTo>
                      <a:cubicBezTo>
                        <a:pt x="1206" y="21396"/>
                        <a:pt x="2034" y="21600"/>
                        <a:pt x="2909" y="21600"/>
                      </a:cubicBezTo>
                      <a:cubicBezTo>
                        <a:pt x="7123" y="21600"/>
                        <a:pt x="14101" y="21600"/>
                        <a:pt x="18435" y="21600"/>
                      </a:cubicBezTo>
                      <a:cubicBezTo>
                        <a:pt x="19348" y="21600"/>
                        <a:pt x="20207" y="21377"/>
                        <a:pt x="20758" y="20999"/>
                      </a:cubicBezTo>
                      <a:cubicBezTo>
                        <a:pt x="21308" y="20621"/>
                        <a:pt x="21483" y="20130"/>
                        <a:pt x="21233" y="19675"/>
                      </a:cubicBezTo>
                      <a:cubicBezTo>
                        <a:pt x="19575" y="16662"/>
                        <a:pt x="16555" y="11172"/>
                        <a:pt x="16555" y="11172"/>
                      </a:cubicBezTo>
                    </a:path>
                  </a:pathLst>
                </a:custGeom>
                <a:solidFill>
                  <a:srgbClr val="16B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2" name="Freeform: Shape 95"/>
                <p:cNvSpPr/>
                <p:nvPr/>
              </p:nvSpPr>
              <p:spPr>
                <a:xfrm>
                  <a:off x="-1" y="370499"/>
                  <a:ext cx="147745" cy="5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1755" y="19126"/>
                        <a:pt x="4418" y="15372"/>
                      </a:cubicBezTo>
                      <a:cubicBezTo>
                        <a:pt x="9910" y="7631"/>
                        <a:pt x="15705" y="2506"/>
                        <a:pt x="21600" y="0"/>
                      </a:cubicBezTo>
                    </a:path>
                  </a:pathLst>
                </a:custGeom>
                <a:solidFill>
                  <a:srgbClr val="16B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3" name="Freeform: Shape 96"/>
                <p:cNvSpPr/>
                <p:nvPr/>
              </p:nvSpPr>
              <p:spPr>
                <a:xfrm>
                  <a:off x="300457" y="377405"/>
                  <a:ext cx="111595" cy="433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5385" y="3309"/>
                        <a:pt x="10665" y="8103"/>
                        <a:pt x="15751" y="14378"/>
                      </a:cubicBezTo>
                      <a:cubicBezTo>
                        <a:pt x="19277" y="18732"/>
                        <a:pt x="21600" y="21600"/>
                        <a:pt x="21600" y="21600"/>
                      </a:cubicBezTo>
                    </a:path>
                  </a:pathLst>
                </a:custGeom>
                <a:solidFill>
                  <a:srgbClr val="16B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14" name="Freeform: Shape 97"/>
                <p:cNvSpPr/>
                <p:nvPr/>
              </p:nvSpPr>
              <p:spPr>
                <a:xfrm>
                  <a:off x="168430" y="343449"/>
                  <a:ext cx="16226" cy="515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600" extrusionOk="0">
                      <a:moveTo>
                        <a:pt x="21364" y="21600"/>
                      </a:moveTo>
                      <a:lnTo>
                        <a:pt x="6896" y="21600"/>
                      </a:lnTo>
                      <a:cubicBezTo>
                        <a:pt x="4873" y="21600"/>
                        <a:pt x="2940" y="21316"/>
                        <a:pt x="1640" y="20823"/>
                      </a:cubicBezTo>
                      <a:cubicBezTo>
                        <a:pt x="329" y="20333"/>
                        <a:pt x="-236" y="19681"/>
                        <a:pt x="92" y="19044"/>
                      </a:cubicBezTo>
                      <a:cubicBezTo>
                        <a:pt x="3087" y="13327"/>
                        <a:pt x="10061" y="0"/>
                        <a:pt x="10061" y="0"/>
                      </a:cubicBezTo>
                    </a:path>
                  </a:pathLst>
                </a:custGeom>
                <a:solidFill>
                  <a:srgbClr val="16B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pic>
            <p:nvPicPr>
              <p:cNvPr id="216" name="Graphic 101" descr="Graphic 10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532500" cy="532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21" name="Group"/>
          <p:cNvGrpSpPr/>
          <p:nvPr/>
        </p:nvGrpSpPr>
        <p:grpSpPr>
          <a:xfrm>
            <a:off x="5733120" y="5489952"/>
            <a:ext cx="377022" cy="391098"/>
            <a:chOff x="0" y="0"/>
            <a:chExt cx="377020" cy="391097"/>
          </a:xfrm>
        </p:grpSpPr>
        <p:sp>
          <p:nvSpPr>
            <p:cNvPr id="219" name="Graphic 6"/>
            <p:cNvSpPr/>
            <p:nvPr/>
          </p:nvSpPr>
          <p:spPr>
            <a:xfrm>
              <a:off x="0" y="0"/>
              <a:ext cx="377021" cy="39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extrusionOk="0">
                  <a:moveTo>
                    <a:pt x="19644" y="2343"/>
                  </a:moveTo>
                  <a:cubicBezTo>
                    <a:pt x="19598" y="2341"/>
                    <a:pt x="19552" y="2341"/>
                    <a:pt x="19506" y="2342"/>
                  </a:cubicBezTo>
                  <a:lnTo>
                    <a:pt x="17782" y="2342"/>
                  </a:lnTo>
                  <a:lnTo>
                    <a:pt x="17782" y="911"/>
                  </a:lnTo>
                  <a:cubicBezTo>
                    <a:pt x="17782" y="338"/>
                    <a:pt x="17216" y="0"/>
                    <a:pt x="16624" y="0"/>
                  </a:cubicBezTo>
                  <a:lnTo>
                    <a:pt x="15034" y="0"/>
                  </a:lnTo>
                  <a:cubicBezTo>
                    <a:pt x="14442" y="0"/>
                    <a:pt x="14010" y="338"/>
                    <a:pt x="14010" y="911"/>
                  </a:cubicBezTo>
                  <a:lnTo>
                    <a:pt x="14010" y="2342"/>
                  </a:lnTo>
                  <a:lnTo>
                    <a:pt x="7545" y="2342"/>
                  </a:lnTo>
                  <a:lnTo>
                    <a:pt x="7545" y="911"/>
                  </a:lnTo>
                  <a:cubicBezTo>
                    <a:pt x="7545" y="338"/>
                    <a:pt x="7114" y="0"/>
                    <a:pt x="6521" y="0"/>
                  </a:cubicBezTo>
                  <a:lnTo>
                    <a:pt x="4931" y="0"/>
                  </a:lnTo>
                  <a:cubicBezTo>
                    <a:pt x="4339" y="0"/>
                    <a:pt x="3773" y="338"/>
                    <a:pt x="3773" y="911"/>
                  </a:cubicBezTo>
                  <a:lnTo>
                    <a:pt x="3773" y="2342"/>
                  </a:lnTo>
                  <a:lnTo>
                    <a:pt x="2049" y="2342"/>
                  </a:lnTo>
                  <a:cubicBezTo>
                    <a:pt x="948" y="2313"/>
                    <a:pt x="31" y="3150"/>
                    <a:pt x="0" y="4214"/>
                  </a:cubicBezTo>
                  <a:cubicBezTo>
                    <a:pt x="-1" y="4258"/>
                    <a:pt x="-1" y="4302"/>
                    <a:pt x="1" y="4346"/>
                  </a:cubicBezTo>
                  <a:lnTo>
                    <a:pt x="1" y="19388"/>
                  </a:lnTo>
                  <a:cubicBezTo>
                    <a:pt x="1" y="20533"/>
                    <a:pt x="863" y="21600"/>
                    <a:pt x="2049" y="21600"/>
                  </a:cubicBezTo>
                  <a:lnTo>
                    <a:pt x="19506" y="21600"/>
                  </a:lnTo>
                  <a:cubicBezTo>
                    <a:pt x="20692" y="21600"/>
                    <a:pt x="21554" y="20533"/>
                    <a:pt x="21554" y="19388"/>
                  </a:cubicBezTo>
                  <a:lnTo>
                    <a:pt x="21554" y="4346"/>
                  </a:lnTo>
                  <a:cubicBezTo>
                    <a:pt x="21599" y="3283"/>
                    <a:pt x="20744" y="2387"/>
                    <a:pt x="19644" y="2343"/>
                  </a:cubicBezTo>
                  <a:close/>
                  <a:moveTo>
                    <a:pt x="15034" y="1041"/>
                  </a:moveTo>
                  <a:lnTo>
                    <a:pt x="16705" y="1041"/>
                  </a:lnTo>
                  <a:lnTo>
                    <a:pt x="16705" y="3904"/>
                  </a:lnTo>
                  <a:lnTo>
                    <a:pt x="15034" y="3904"/>
                  </a:lnTo>
                  <a:lnTo>
                    <a:pt x="15034" y="1041"/>
                  </a:lnTo>
                  <a:close/>
                  <a:moveTo>
                    <a:pt x="4931" y="1041"/>
                  </a:moveTo>
                  <a:lnTo>
                    <a:pt x="6467" y="1041"/>
                  </a:lnTo>
                  <a:lnTo>
                    <a:pt x="6467" y="3904"/>
                  </a:lnTo>
                  <a:lnTo>
                    <a:pt x="4931" y="3904"/>
                  </a:lnTo>
                  <a:lnTo>
                    <a:pt x="4931" y="1041"/>
                  </a:lnTo>
                  <a:close/>
                  <a:moveTo>
                    <a:pt x="20476" y="19388"/>
                  </a:moveTo>
                  <a:cubicBezTo>
                    <a:pt x="20476" y="19961"/>
                    <a:pt x="20099" y="20559"/>
                    <a:pt x="19506" y="20559"/>
                  </a:cubicBezTo>
                  <a:lnTo>
                    <a:pt x="2049" y="20559"/>
                  </a:lnTo>
                  <a:cubicBezTo>
                    <a:pt x="1456" y="20559"/>
                    <a:pt x="1079" y="19961"/>
                    <a:pt x="1079" y="19388"/>
                  </a:cubicBezTo>
                  <a:lnTo>
                    <a:pt x="1079" y="8328"/>
                  </a:lnTo>
                  <a:lnTo>
                    <a:pt x="20476" y="8328"/>
                  </a:lnTo>
                  <a:lnTo>
                    <a:pt x="20476" y="19388"/>
                  </a:lnTo>
                  <a:close/>
                  <a:moveTo>
                    <a:pt x="20476" y="4346"/>
                  </a:moveTo>
                  <a:lnTo>
                    <a:pt x="20476" y="7287"/>
                  </a:lnTo>
                  <a:lnTo>
                    <a:pt x="1079" y="7287"/>
                  </a:lnTo>
                  <a:lnTo>
                    <a:pt x="1079" y="4346"/>
                  </a:lnTo>
                  <a:cubicBezTo>
                    <a:pt x="1033" y="3859"/>
                    <a:pt x="1405" y="3429"/>
                    <a:pt x="1908" y="3385"/>
                  </a:cubicBezTo>
                  <a:cubicBezTo>
                    <a:pt x="1955" y="3381"/>
                    <a:pt x="2002" y="3380"/>
                    <a:pt x="2049" y="3383"/>
                  </a:cubicBezTo>
                  <a:lnTo>
                    <a:pt x="3773" y="3383"/>
                  </a:lnTo>
                  <a:lnTo>
                    <a:pt x="3773" y="3956"/>
                  </a:lnTo>
                  <a:cubicBezTo>
                    <a:pt x="3773" y="4528"/>
                    <a:pt x="4339" y="4945"/>
                    <a:pt x="4931" y="4945"/>
                  </a:cubicBezTo>
                  <a:lnTo>
                    <a:pt x="6521" y="4945"/>
                  </a:lnTo>
                  <a:cubicBezTo>
                    <a:pt x="7071" y="4959"/>
                    <a:pt x="7530" y="4540"/>
                    <a:pt x="7545" y="4008"/>
                  </a:cubicBezTo>
                  <a:cubicBezTo>
                    <a:pt x="7545" y="3991"/>
                    <a:pt x="7545" y="3973"/>
                    <a:pt x="7545" y="3956"/>
                  </a:cubicBezTo>
                  <a:lnTo>
                    <a:pt x="7545" y="3383"/>
                  </a:lnTo>
                  <a:lnTo>
                    <a:pt x="14010" y="3383"/>
                  </a:lnTo>
                  <a:lnTo>
                    <a:pt x="14010" y="3956"/>
                  </a:lnTo>
                  <a:cubicBezTo>
                    <a:pt x="13995" y="4487"/>
                    <a:pt x="14429" y="4930"/>
                    <a:pt x="14980" y="4945"/>
                  </a:cubicBezTo>
                  <a:cubicBezTo>
                    <a:pt x="14998" y="4945"/>
                    <a:pt x="15016" y="4945"/>
                    <a:pt x="15034" y="4945"/>
                  </a:cubicBezTo>
                  <a:lnTo>
                    <a:pt x="16624" y="4945"/>
                  </a:lnTo>
                  <a:cubicBezTo>
                    <a:pt x="17216" y="4945"/>
                    <a:pt x="17782" y="4528"/>
                    <a:pt x="17782" y="3956"/>
                  </a:cubicBezTo>
                  <a:lnTo>
                    <a:pt x="17782" y="3383"/>
                  </a:lnTo>
                  <a:lnTo>
                    <a:pt x="19506" y="3383"/>
                  </a:lnTo>
                  <a:cubicBezTo>
                    <a:pt x="20011" y="3352"/>
                    <a:pt x="20446" y="3723"/>
                    <a:pt x="20478" y="4211"/>
                  </a:cubicBezTo>
                  <a:cubicBezTo>
                    <a:pt x="20481" y="4256"/>
                    <a:pt x="20480" y="4301"/>
                    <a:pt x="20476" y="4346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0" name="Graphic 6"/>
            <p:cNvSpPr/>
            <p:nvPr/>
          </p:nvSpPr>
          <p:spPr>
            <a:xfrm>
              <a:off x="99050" y="175150"/>
              <a:ext cx="169494" cy="162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52" extrusionOk="0">
                  <a:moveTo>
                    <a:pt x="4701" y="13648"/>
                  </a:moveTo>
                  <a:lnTo>
                    <a:pt x="3628" y="19816"/>
                  </a:lnTo>
                  <a:cubicBezTo>
                    <a:pt x="3586" y="20081"/>
                    <a:pt x="3628" y="20352"/>
                    <a:pt x="3748" y="20590"/>
                  </a:cubicBezTo>
                  <a:cubicBezTo>
                    <a:pt x="4053" y="21193"/>
                    <a:pt x="4774" y="21427"/>
                    <a:pt x="5357" y="21111"/>
                  </a:cubicBezTo>
                  <a:lnTo>
                    <a:pt x="10724" y="18212"/>
                  </a:lnTo>
                  <a:lnTo>
                    <a:pt x="16091" y="21111"/>
                  </a:lnTo>
                  <a:lnTo>
                    <a:pt x="16627" y="21234"/>
                  </a:lnTo>
                  <a:cubicBezTo>
                    <a:pt x="16886" y="21239"/>
                    <a:pt x="17139" y="21152"/>
                    <a:pt x="17343" y="20988"/>
                  </a:cubicBezTo>
                  <a:cubicBezTo>
                    <a:pt x="17699" y="20718"/>
                    <a:pt x="17883" y="20268"/>
                    <a:pt x="17820" y="19816"/>
                  </a:cubicBezTo>
                  <a:lnTo>
                    <a:pt x="16747" y="13648"/>
                  </a:lnTo>
                  <a:lnTo>
                    <a:pt x="21100" y="9331"/>
                  </a:lnTo>
                  <a:cubicBezTo>
                    <a:pt x="21411" y="8983"/>
                    <a:pt x="21524" y="8492"/>
                    <a:pt x="21398" y="8036"/>
                  </a:cubicBezTo>
                  <a:cubicBezTo>
                    <a:pt x="21237" y="7614"/>
                    <a:pt x="20875" y="7310"/>
                    <a:pt x="20444" y="7234"/>
                  </a:cubicBezTo>
                  <a:lnTo>
                    <a:pt x="14481" y="6309"/>
                  </a:lnTo>
                  <a:lnTo>
                    <a:pt x="11797" y="696"/>
                  </a:lnTo>
                  <a:cubicBezTo>
                    <a:pt x="11680" y="447"/>
                    <a:pt x="11485" y="245"/>
                    <a:pt x="11244" y="124"/>
                  </a:cubicBezTo>
                  <a:cubicBezTo>
                    <a:pt x="10651" y="-173"/>
                    <a:pt x="9938" y="83"/>
                    <a:pt x="9651" y="696"/>
                  </a:cubicBezTo>
                  <a:lnTo>
                    <a:pt x="6967" y="6309"/>
                  </a:lnTo>
                  <a:lnTo>
                    <a:pt x="1004" y="7234"/>
                  </a:lnTo>
                  <a:cubicBezTo>
                    <a:pt x="573" y="7310"/>
                    <a:pt x="211" y="7614"/>
                    <a:pt x="50" y="8036"/>
                  </a:cubicBezTo>
                  <a:cubicBezTo>
                    <a:pt x="-76" y="8492"/>
                    <a:pt x="37" y="8983"/>
                    <a:pt x="348" y="9331"/>
                  </a:cubicBezTo>
                  <a:lnTo>
                    <a:pt x="4701" y="13648"/>
                  </a:lnTo>
                  <a:close/>
                  <a:moveTo>
                    <a:pt x="7981" y="8653"/>
                  </a:moveTo>
                  <a:cubicBezTo>
                    <a:pt x="8356" y="8595"/>
                    <a:pt x="8673" y="8337"/>
                    <a:pt x="8816" y="7974"/>
                  </a:cubicBezTo>
                  <a:lnTo>
                    <a:pt x="10724" y="4027"/>
                  </a:lnTo>
                  <a:lnTo>
                    <a:pt x="12632" y="7974"/>
                  </a:lnTo>
                  <a:cubicBezTo>
                    <a:pt x="12775" y="8337"/>
                    <a:pt x="13092" y="8595"/>
                    <a:pt x="13467" y="8653"/>
                  </a:cubicBezTo>
                  <a:lnTo>
                    <a:pt x="17701" y="9269"/>
                  </a:lnTo>
                  <a:lnTo>
                    <a:pt x="14660" y="12291"/>
                  </a:lnTo>
                  <a:cubicBezTo>
                    <a:pt x="14376" y="12582"/>
                    <a:pt x="14243" y="12994"/>
                    <a:pt x="14302" y="13402"/>
                  </a:cubicBezTo>
                  <a:lnTo>
                    <a:pt x="15017" y="17781"/>
                  </a:lnTo>
                  <a:lnTo>
                    <a:pt x="11261" y="15684"/>
                  </a:lnTo>
                  <a:lnTo>
                    <a:pt x="10724" y="15560"/>
                  </a:lnTo>
                  <a:lnTo>
                    <a:pt x="10187" y="15684"/>
                  </a:lnTo>
                  <a:lnTo>
                    <a:pt x="6431" y="17781"/>
                  </a:lnTo>
                  <a:lnTo>
                    <a:pt x="7146" y="13402"/>
                  </a:lnTo>
                  <a:cubicBezTo>
                    <a:pt x="7205" y="12994"/>
                    <a:pt x="7072" y="12582"/>
                    <a:pt x="6788" y="12291"/>
                  </a:cubicBezTo>
                  <a:lnTo>
                    <a:pt x="3747" y="9269"/>
                  </a:lnTo>
                  <a:lnTo>
                    <a:pt x="7981" y="8653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27" name="Group"/>
          <p:cNvGrpSpPr/>
          <p:nvPr/>
        </p:nvGrpSpPr>
        <p:grpSpPr>
          <a:xfrm>
            <a:off x="3385536" y="5419168"/>
            <a:ext cx="476224" cy="455300"/>
            <a:chOff x="0" y="0"/>
            <a:chExt cx="476222" cy="455299"/>
          </a:xfrm>
        </p:grpSpPr>
        <p:sp>
          <p:nvSpPr>
            <p:cNvPr id="222" name="Graphic 2"/>
            <p:cNvSpPr/>
            <p:nvPr/>
          </p:nvSpPr>
          <p:spPr>
            <a:xfrm>
              <a:off x="-1" y="0"/>
              <a:ext cx="476224" cy="45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541" extrusionOk="0">
                  <a:moveTo>
                    <a:pt x="2210" y="14370"/>
                  </a:moveTo>
                  <a:cubicBezTo>
                    <a:pt x="3389" y="15741"/>
                    <a:pt x="5092" y="16592"/>
                    <a:pt x="6782" y="16793"/>
                  </a:cubicBezTo>
                  <a:lnTo>
                    <a:pt x="6782" y="20331"/>
                  </a:lnTo>
                  <a:cubicBezTo>
                    <a:pt x="6782" y="20998"/>
                    <a:pt x="7273" y="21541"/>
                    <a:pt x="7878" y="21541"/>
                  </a:cubicBezTo>
                  <a:lnTo>
                    <a:pt x="16861" y="21541"/>
                  </a:lnTo>
                  <a:cubicBezTo>
                    <a:pt x="17235" y="21541"/>
                    <a:pt x="17252" y="20880"/>
                    <a:pt x="16861" y="20880"/>
                  </a:cubicBezTo>
                  <a:lnTo>
                    <a:pt x="7878" y="20880"/>
                  </a:lnTo>
                  <a:cubicBezTo>
                    <a:pt x="7604" y="20880"/>
                    <a:pt x="7380" y="20634"/>
                    <a:pt x="7380" y="20331"/>
                  </a:cubicBezTo>
                  <a:lnTo>
                    <a:pt x="7380" y="15272"/>
                  </a:lnTo>
                  <a:cubicBezTo>
                    <a:pt x="7380" y="14969"/>
                    <a:pt x="7604" y="14723"/>
                    <a:pt x="7878" y="14723"/>
                  </a:cubicBezTo>
                  <a:lnTo>
                    <a:pt x="19317" y="14723"/>
                  </a:lnTo>
                  <a:cubicBezTo>
                    <a:pt x="19591" y="14723"/>
                    <a:pt x="19814" y="14969"/>
                    <a:pt x="19814" y="15272"/>
                  </a:cubicBezTo>
                  <a:lnTo>
                    <a:pt x="19814" y="20331"/>
                  </a:lnTo>
                  <a:cubicBezTo>
                    <a:pt x="19814" y="20634"/>
                    <a:pt x="19591" y="20880"/>
                    <a:pt x="19317" y="20880"/>
                  </a:cubicBezTo>
                  <a:lnTo>
                    <a:pt x="18454" y="20880"/>
                  </a:lnTo>
                  <a:cubicBezTo>
                    <a:pt x="18079" y="20880"/>
                    <a:pt x="18062" y="21541"/>
                    <a:pt x="18454" y="21541"/>
                  </a:cubicBezTo>
                  <a:lnTo>
                    <a:pt x="19317" y="21541"/>
                  </a:lnTo>
                  <a:cubicBezTo>
                    <a:pt x="19921" y="21541"/>
                    <a:pt x="20413" y="20998"/>
                    <a:pt x="20413" y="20331"/>
                  </a:cubicBezTo>
                  <a:lnTo>
                    <a:pt x="20413" y="15272"/>
                  </a:lnTo>
                  <a:cubicBezTo>
                    <a:pt x="20413" y="14605"/>
                    <a:pt x="19921" y="14062"/>
                    <a:pt x="19317" y="14062"/>
                  </a:cubicBezTo>
                  <a:lnTo>
                    <a:pt x="18748" y="14062"/>
                  </a:lnTo>
                  <a:cubicBezTo>
                    <a:pt x="18749" y="12761"/>
                    <a:pt x="18748" y="10955"/>
                    <a:pt x="18748" y="9651"/>
                  </a:cubicBezTo>
                  <a:cubicBezTo>
                    <a:pt x="18748" y="9469"/>
                    <a:pt x="18615" y="9321"/>
                    <a:pt x="18449" y="9321"/>
                  </a:cubicBezTo>
                  <a:lnTo>
                    <a:pt x="15514" y="9321"/>
                  </a:lnTo>
                  <a:cubicBezTo>
                    <a:pt x="15514" y="8632"/>
                    <a:pt x="15514" y="7187"/>
                    <a:pt x="15514" y="6491"/>
                  </a:cubicBezTo>
                  <a:cubicBezTo>
                    <a:pt x="15514" y="6308"/>
                    <a:pt x="15380" y="6160"/>
                    <a:pt x="15215" y="6160"/>
                  </a:cubicBezTo>
                  <a:lnTo>
                    <a:pt x="14961" y="6160"/>
                  </a:lnTo>
                  <a:cubicBezTo>
                    <a:pt x="14100" y="2599"/>
                    <a:pt x="10965" y="-59"/>
                    <a:pt x="7611" y="1"/>
                  </a:cubicBezTo>
                  <a:cubicBezTo>
                    <a:pt x="6682" y="1"/>
                    <a:pt x="5774" y="183"/>
                    <a:pt x="4913" y="543"/>
                  </a:cubicBezTo>
                  <a:cubicBezTo>
                    <a:pt x="4563" y="689"/>
                    <a:pt x="4758" y="1314"/>
                    <a:pt x="5125" y="1161"/>
                  </a:cubicBezTo>
                  <a:cubicBezTo>
                    <a:pt x="5825" y="868"/>
                    <a:pt x="6559" y="704"/>
                    <a:pt x="7311" y="669"/>
                  </a:cubicBezTo>
                  <a:lnTo>
                    <a:pt x="7311" y="7625"/>
                  </a:lnTo>
                  <a:lnTo>
                    <a:pt x="2855" y="2706"/>
                  </a:lnTo>
                  <a:cubicBezTo>
                    <a:pt x="3136" y="2421"/>
                    <a:pt x="3439" y="2160"/>
                    <a:pt x="3765" y="1924"/>
                  </a:cubicBezTo>
                  <a:cubicBezTo>
                    <a:pt x="4078" y="1698"/>
                    <a:pt x="3765" y="1135"/>
                    <a:pt x="3437" y="1371"/>
                  </a:cubicBezTo>
                  <a:cubicBezTo>
                    <a:pt x="-584" y="4166"/>
                    <a:pt x="-1187" y="10721"/>
                    <a:pt x="2210" y="14370"/>
                  </a:cubicBezTo>
                  <a:close/>
                  <a:moveTo>
                    <a:pt x="18150" y="12482"/>
                  </a:moveTo>
                  <a:lnTo>
                    <a:pt x="15514" y="12482"/>
                  </a:lnTo>
                  <a:lnTo>
                    <a:pt x="15514" y="11562"/>
                  </a:lnTo>
                  <a:lnTo>
                    <a:pt x="18150" y="11562"/>
                  </a:lnTo>
                  <a:close/>
                  <a:moveTo>
                    <a:pt x="12279" y="9982"/>
                  </a:moveTo>
                  <a:lnTo>
                    <a:pt x="14915" y="9982"/>
                  </a:lnTo>
                  <a:lnTo>
                    <a:pt x="14915" y="10901"/>
                  </a:lnTo>
                  <a:lnTo>
                    <a:pt x="12279" y="10901"/>
                  </a:lnTo>
                  <a:close/>
                  <a:moveTo>
                    <a:pt x="12279" y="11562"/>
                  </a:moveTo>
                  <a:lnTo>
                    <a:pt x="14915" y="11562"/>
                  </a:lnTo>
                  <a:lnTo>
                    <a:pt x="14915" y="12482"/>
                  </a:lnTo>
                  <a:lnTo>
                    <a:pt x="12279" y="12482"/>
                  </a:lnTo>
                  <a:close/>
                  <a:moveTo>
                    <a:pt x="14915" y="9321"/>
                  </a:moveTo>
                  <a:lnTo>
                    <a:pt x="12279" y="9321"/>
                  </a:lnTo>
                  <a:lnTo>
                    <a:pt x="12279" y="8401"/>
                  </a:lnTo>
                  <a:lnTo>
                    <a:pt x="14915" y="8401"/>
                  </a:lnTo>
                  <a:close/>
                  <a:moveTo>
                    <a:pt x="14915" y="6821"/>
                  </a:moveTo>
                  <a:lnTo>
                    <a:pt x="14915" y="7741"/>
                  </a:lnTo>
                  <a:lnTo>
                    <a:pt x="12279" y="7741"/>
                  </a:lnTo>
                  <a:lnTo>
                    <a:pt x="12279" y="6821"/>
                  </a:lnTo>
                  <a:close/>
                  <a:moveTo>
                    <a:pt x="11681" y="12482"/>
                  </a:moveTo>
                  <a:lnTo>
                    <a:pt x="9045" y="12482"/>
                  </a:lnTo>
                  <a:lnTo>
                    <a:pt x="9045" y="11562"/>
                  </a:lnTo>
                  <a:lnTo>
                    <a:pt x="11681" y="11562"/>
                  </a:lnTo>
                  <a:close/>
                  <a:moveTo>
                    <a:pt x="9045" y="13143"/>
                  </a:moveTo>
                  <a:lnTo>
                    <a:pt x="11681" y="13143"/>
                  </a:lnTo>
                  <a:lnTo>
                    <a:pt x="11681" y="14062"/>
                  </a:lnTo>
                  <a:lnTo>
                    <a:pt x="9045" y="14062"/>
                  </a:lnTo>
                  <a:close/>
                  <a:moveTo>
                    <a:pt x="12279" y="13143"/>
                  </a:moveTo>
                  <a:lnTo>
                    <a:pt x="14915" y="13143"/>
                  </a:lnTo>
                  <a:lnTo>
                    <a:pt x="14915" y="14062"/>
                  </a:lnTo>
                  <a:lnTo>
                    <a:pt x="12279" y="14062"/>
                  </a:lnTo>
                  <a:close/>
                  <a:moveTo>
                    <a:pt x="15514" y="14062"/>
                  </a:moveTo>
                  <a:lnTo>
                    <a:pt x="15514" y="13143"/>
                  </a:lnTo>
                  <a:lnTo>
                    <a:pt x="18150" y="13143"/>
                  </a:lnTo>
                  <a:lnTo>
                    <a:pt x="18150" y="14062"/>
                  </a:lnTo>
                  <a:close/>
                  <a:moveTo>
                    <a:pt x="18150" y="10902"/>
                  </a:moveTo>
                  <a:lnTo>
                    <a:pt x="15514" y="10902"/>
                  </a:lnTo>
                  <a:lnTo>
                    <a:pt x="15514" y="9982"/>
                  </a:lnTo>
                  <a:lnTo>
                    <a:pt x="18150" y="9982"/>
                  </a:lnTo>
                  <a:close/>
                  <a:moveTo>
                    <a:pt x="14338" y="6160"/>
                  </a:moveTo>
                  <a:lnTo>
                    <a:pt x="11980" y="6160"/>
                  </a:lnTo>
                  <a:cubicBezTo>
                    <a:pt x="11815" y="6160"/>
                    <a:pt x="11681" y="6308"/>
                    <a:pt x="11681" y="6491"/>
                  </a:cubicBezTo>
                  <a:cubicBezTo>
                    <a:pt x="11681" y="7795"/>
                    <a:pt x="11681" y="9600"/>
                    <a:pt x="11681" y="10902"/>
                  </a:cubicBezTo>
                  <a:lnTo>
                    <a:pt x="8745" y="10902"/>
                  </a:lnTo>
                  <a:cubicBezTo>
                    <a:pt x="8580" y="10902"/>
                    <a:pt x="8446" y="11049"/>
                    <a:pt x="8446" y="11232"/>
                  </a:cubicBezTo>
                  <a:cubicBezTo>
                    <a:pt x="8447" y="11930"/>
                    <a:pt x="8446" y="13371"/>
                    <a:pt x="8446" y="14062"/>
                  </a:cubicBezTo>
                  <a:lnTo>
                    <a:pt x="7878" y="14062"/>
                  </a:lnTo>
                  <a:cubicBezTo>
                    <a:pt x="7273" y="14062"/>
                    <a:pt x="6782" y="14605"/>
                    <a:pt x="6782" y="15272"/>
                  </a:cubicBezTo>
                  <a:lnTo>
                    <a:pt x="6782" y="16129"/>
                  </a:lnTo>
                  <a:cubicBezTo>
                    <a:pt x="5312" y="15938"/>
                    <a:pt x="3944" y="15243"/>
                    <a:pt x="2855" y="14138"/>
                  </a:cubicBezTo>
                  <a:lnTo>
                    <a:pt x="7822" y="8656"/>
                  </a:lnTo>
                  <a:cubicBezTo>
                    <a:pt x="7878" y="8594"/>
                    <a:pt x="7910" y="8508"/>
                    <a:pt x="7910" y="8422"/>
                  </a:cubicBezTo>
                  <a:lnTo>
                    <a:pt x="7910" y="669"/>
                  </a:lnTo>
                  <a:cubicBezTo>
                    <a:pt x="10827" y="753"/>
                    <a:pt x="13519" y="3079"/>
                    <a:pt x="14338" y="6160"/>
                  </a:cubicBezTo>
                  <a:close/>
                  <a:moveTo>
                    <a:pt x="2431" y="3172"/>
                  </a:moveTo>
                  <a:lnTo>
                    <a:pt x="7187" y="8422"/>
                  </a:lnTo>
                  <a:lnTo>
                    <a:pt x="2432" y="13670"/>
                  </a:lnTo>
                  <a:cubicBezTo>
                    <a:pt x="-26" y="10842"/>
                    <a:pt x="-10" y="5980"/>
                    <a:pt x="2431" y="3172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3" name="Graphic 2"/>
            <p:cNvSpPr/>
            <p:nvPr/>
          </p:nvSpPr>
          <p:spPr>
            <a:xfrm>
              <a:off x="269608" y="334888"/>
              <a:ext cx="43031" cy="8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600" extrusionOk="0">
                  <a:moveTo>
                    <a:pt x="17196" y="3631"/>
                  </a:moveTo>
                  <a:cubicBezTo>
                    <a:pt x="21600" y="3548"/>
                    <a:pt x="21596" y="82"/>
                    <a:pt x="17196" y="0"/>
                  </a:cubicBezTo>
                  <a:lnTo>
                    <a:pt x="3326" y="0"/>
                  </a:lnTo>
                  <a:cubicBezTo>
                    <a:pt x="1489" y="0"/>
                    <a:pt x="0" y="813"/>
                    <a:pt x="0" y="1816"/>
                  </a:cubicBezTo>
                  <a:lnTo>
                    <a:pt x="0" y="19784"/>
                  </a:lnTo>
                  <a:cubicBezTo>
                    <a:pt x="0" y="20787"/>
                    <a:pt x="1489" y="21600"/>
                    <a:pt x="3326" y="21600"/>
                  </a:cubicBezTo>
                  <a:lnTo>
                    <a:pt x="17196" y="21600"/>
                  </a:lnTo>
                  <a:cubicBezTo>
                    <a:pt x="21600" y="21517"/>
                    <a:pt x="21596" y="18051"/>
                    <a:pt x="17196" y="17969"/>
                  </a:cubicBezTo>
                  <a:lnTo>
                    <a:pt x="6652" y="17969"/>
                  </a:lnTo>
                  <a:lnTo>
                    <a:pt x="6652" y="12616"/>
                  </a:lnTo>
                  <a:lnTo>
                    <a:pt x="16174" y="12616"/>
                  </a:lnTo>
                  <a:cubicBezTo>
                    <a:pt x="20578" y="12532"/>
                    <a:pt x="20574" y="9067"/>
                    <a:pt x="16174" y="8984"/>
                  </a:cubicBezTo>
                  <a:lnTo>
                    <a:pt x="6652" y="8984"/>
                  </a:lnTo>
                  <a:lnTo>
                    <a:pt x="6652" y="3631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4" name="Graphic 2"/>
            <p:cNvSpPr/>
            <p:nvPr/>
          </p:nvSpPr>
          <p:spPr>
            <a:xfrm>
              <a:off x="195931" y="336311"/>
              <a:ext cx="60420" cy="8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0" h="21419" extrusionOk="0">
                  <a:moveTo>
                    <a:pt x="0" y="19299"/>
                  </a:moveTo>
                  <a:cubicBezTo>
                    <a:pt x="0" y="20378"/>
                    <a:pt x="757" y="21419"/>
                    <a:pt x="2152" y="21419"/>
                  </a:cubicBezTo>
                  <a:cubicBezTo>
                    <a:pt x="2326" y="21418"/>
                    <a:pt x="6437" y="21405"/>
                    <a:pt x="8078" y="21380"/>
                  </a:cubicBezTo>
                  <a:cubicBezTo>
                    <a:pt x="21588" y="21161"/>
                    <a:pt x="21600" y="-181"/>
                    <a:pt x="7873" y="1"/>
                  </a:cubicBezTo>
                  <a:lnTo>
                    <a:pt x="2102" y="1"/>
                  </a:lnTo>
                  <a:cubicBezTo>
                    <a:pt x="922" y="1"/>
                    <a:pt x="0" y="833"/>
                    <a:pt x="0" y="1851"/>
                  </a:cubicBezTo>
                  <a:lnTo>
                    <a:pt x="0" y="19299"/>
                  </a:lnTo>
                  <a:close/>
                  <a:moveTo>
                    <a:pt x="7873" y="3664"/>
                  </a:moveTo>
                  <a:cubicBezTo>
                    <a:pt x="16178" y="3536"/>
                    <a:pt x="15955" y="17634"/>
                    <a:pt x="8005" y="17716"/>
                  </a:cubicBezTo>
                  <a:cubicBezTo>
                    <a:pt x="7146" y="17729"/>
                    <a:pt x="5520" y="17739"/>
                    <a:pt x="4208" y="17746"/>
                  </a:cubicBezTo>
                  <a:cubicBezTo>
                    <a:pt x="4191" y="13052"/>
                    <a:pt x="4218" y="8358"/>
                    <a:pt x="4208" y="3664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5" name="Graphic 2"/>
            <p:cNvSpPr/>
            <p:nvPr/>
          </p:nvSpPr>
          <p:spPr>
            <a:xfrm>
              <a:off x="326515" y="334250"/>
              <a:ext cx="56476" cy="8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08" h="21575" extrusionOk="0">
                  <a:moveTo>
                    <a:pt x="8927" y="0"/>
                  </a:moveTo>
                  <a:lnTo>
                    <a:pt x="2288" y="0"/>
                  </a:lnTo>
                  <a:cubicBezTo>
                    <a:pt x="1024" y="0"/>
                    <a:pt x="0" y="806"/>
                    <a:pt x="0" y="1800"/>
                  </a:cubicBezTo>
                  <a:cubicBezTo>
                    <a:pt x="-1" y="6231"/>
                    <a:pt x="1" y="15315"/>
                    <a:pt x="0" y="19775"/>
                  </a:cubicBezTo>
                  <a:cubicBezTo>
                    <a:pt x="0" y="20671"/>
                    <a:pt x="1139" y="21575"/>
                    <a:pt x="2298" y="21575"/>
                  </a:cubicBezTo>
                  <a:lnTo>
                    <a:pt x="10086" y="21575"/>
                  </a:lnTo>
                  <a:cubicBezTo>
                    <a:pt x="18324" y="21524"/>
                    <a:pt x="21599" y="13208"/>
                    <a:pt x="14958" y="9500"/>
                  </a:cubicBezTo>
                  <a:cubicBezTo>
                    <a:pt x="18689" y="5667"/>
                    <a:pt x="15113" y="-25"/>
                    <a:pt x="8927" y="0"/>
                  </a:cubicBezTo>
                  <a:close/>
                  <a:moveTo>
                    <a:pt x="8927" y="3600"/>
                  </a:moveTo>
                  <a:cubicBezTo>
                    <a:pt x="12869" y="3729"/>
                    <a:pt x="12866" y="8145"/>
                    <a:pt x="8927" y="8273"/>
                  </a:cubicBezTo>
                  <a:cubicBezTo>
                    <a:pt x="7477" y="8273"/>
                    <a:pt x="6027" y="8279"/>
                    <a:pt x="4577" y="8278"/>
                  </a:cubicBezTo>
                  <a:lnTo>
                    <a:pt x="4577" y="3600"/>
                  </a:lnTo>
                  <a:close/>
                  <a:moveTo>
                    <a:pt x="10087" y="17954"/>
                  </a:moveTo>
                  <a:cubicBezTo>
                    <a:pt x="9080" y="17954"/>
                    <a:pt x="6498" y="17962"/>
                    <a:pt x="4577" y="17968"/>
                  </a:cubicBezTo>
                  <a:lnTo>
                    <a:pt x="4577" y="11883"/>
                  </a:lnTo>
                  <a:cubicBezTo>
                    <a:pt x="6414" y="11877"/>
                    <a:pt x="8250" y="11877"/>
                    <a:pt x="10087" y="11877"/>
                  </a:cubicBezTo>
                  <a:cubicBezTo>
                    <a:pt x="15212" y="12044"/>
                    <a:pt x="15211" y="17788"/>
                    <a:pt x="10087" y="17954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6" name="Graphic 2"/>
            <p:cNvSpPr/>
            <p:nvPr/>
          </p:nvSpPr>
          <p:spPr>
            <a:xfrm>
              <a:off x="386079" y="334571"/>
              <a:ext cx="52376" cy="8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21600" extrusionOk="0">
                  <a:moveTo>
                    <a:pt x="9893" y="21600"/>
                  </a:moveTo>
                  <a:cubicBezTo>
                    <a:pt x="11355" y="21600"/>
                    <a:pt x="12539" y="20793"/>
                    <a:pt x="12539" y="19798"/>
                  </a:cubicBezTo>
                  <a:lnTo>
                    <a:pt x="12539" y="3604"/>
                  </a:lnTo>
                  <a:lnTo>
                    <a:pt x="17219" y="3604"/>
                  </a:lnTo>
                  <a:cubicBezTo>
                    <a:pt x="20723" y="3521"/>
                    <a:pt x="20720" y="82"/>
                    <a:pt x="17219" y="0"/>
                  </a:cubicBezTo>
                  <a:lnTo>
                    <a:pt x="2627" y="0"/>
                  </a:lnTo>
                  <a:cubicBezTo>
                    <a:pt x="-877" y="83"/>
                    <a:pt x="-874" y="3522"/>
                    <a:pt x="2627" y="3604"/>
                  </a:cubicBezTo>
                  <a:lnTo>
                    <a:pt x="7248" y="3604"/>
                  </a:lnTo>
                  <a:lnTo>
                    <a:pt x="7248" y="19798"/>
                  </a:lnTo>
                  <a:cubicBezTo>
                    <a:pt x="7248" y="20793"/>
                    <a:pt x="8432" y="21600"/>
                    <a:pt x="9893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42" name="Group"/>
          <p:cNvGrpSpPr/>
          <p:nvPr/>
        </p:nvGrpSpPr>
        <p:grpSpPr>
          <a:xfrm>
            <a:off x="7981502" y="5472786"/>
            <a:ext cx="355823" cy="429852"/>
            <a:chOff x="0" y="0"/>
            <a:chExt cx="355821" cy="429850"/>
          </a:xfrm>
        </p:grpSpPr>
        <p:sp>
          <p:nvSpPr>
            <p:cNvPr id="228" name="Graphic 6"/>
            <p:cNvSpPr/>
            <p:nvPr/>
          </p:nvSpPr>
          <p:spPr>
            <a:xfrm>
              <a:off x="26922" y="80759"/>
              <a:ext cx="281789" cy="133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17" y="21600"/>
                  </a:moveTo>
                  <a:cubicBezTo>
                    <a:pt x="21384" y="21600"/>
                    <a:pt x="21600" y="21145"/>
                    <a:pt x="21600" y="20583"/>
                  </a:cubicBezTo>
                  <a:cubicBezTo>
                    <a:pt x="21600" y="20021"/>
                    <a:pt x="21384" y="19566"/>
                    <a:pt x="21117" y="19566"/>
                  </a:cubicBezTo>
                  <a:lnTo>
                    <a:pt x="20568" y="19566"/>
                  </a:lnTo>
                  <a:lnTo>
                    <a:pt x="20568" y="9713"/>
                  </a:lnTo>
                  <a:cubicBezTo>
                    <a:pt x="20568" y="8553"/>
                    <a:pt x="20120" y="7609"/>
                    <a:pt x="19570" y="7609"/>
                  </a:cubicBezTo>
                  <a:lnTo>
                    <a:pt x="17506" y="7609"/>
                  </a:lnTo>
                  <a:cubicBezTo>
                    <a:pt x="16956" y="7609"/>
                    <a:pt x="16508" y="8553"/>
                    <a:pt x="16508" y="9713"/>
                  </a:cubicBezTo>
                  <a:lnTo>
                    <a:pt x="16508" y="19566"/>
                  </a:lnTo>
                  <a:lnTo>
                    <a:pt x="15410" y="19566"/>
                  </a:lnTo>
                  <a:lnTo>
                    <a:pt x="15410" y="15148"/>
                  </a:lnTo>
                  <a:cubicBezTo>
                    <a:pt x="15410" y="13988"/>
                    <a:pt x="14962" y="13044"/>
                    <a:pt x="14411" y="13044"/>
                  </a:cubicBezTo>
                  <a:lnTo>
                    <a:pt x="12348" y="13044"/>
                  </a:lnTo>
                  <a:cubicBezTo>
                    <a:pt x="11797" y="13044"/>
                    <a:pt x="11349" y="13988"/>
                    <a:pt x="11349" y="15148"/>
                  </a:cubicBezTo>
                  <a:lnTo>
                    <a:pt x="11349" y="19566"/>
                  </a:lnTo>
                  <a:lnTo>
                    <a:pt x="10251" y="19566"/>
                  </a:lnTo>
                  <a:lnTo>
                    <a:pt x="10251" y="8626"/>
                  </a:lnTo>
                  <a:cubicBezTo>
                    <a:pt x="10251" y="8064"/>
                    <a:pt x="10035" y="7609"/>
                    <a:pt x="9768" y="7609"/>
                  </a:cubicBezTo>
                  <a:cubicBezTo>
                    <a:pt x="9502" y="7609"/>
                    <a:pt x="9286" y="8064"/>
                    <a:pt x="9286" y="8626"/>
                  </a:cubicBezTo>
                  <a:lnTo>
                    <a:pt x="9286" y="19566"/>
                  </a:lnTo>
                  <a:lnTo>
                    <a:pt x="7156" y="19566"/>
                  </a:lnTo>
                  <a:lnTo>
                    <a:pt x="7156" y="2104"/>
                  </a:lnTo>
                  <a:cubicBezTo>
                    <a:pt x="7156" y="2065"/>
                    <a:pt x="7171" y="2034"/>
                    <a:pt x="7189" y="2034"/>
                  </a:cubicBezTo>
                  <a:lnTo>
                    <a:pt x="9252" y="2034"/>
                  </a:lnTo>
                  <a:cubicBezTo>
                    <a:pt x="9271" y="2034"/>
                    <a:pt x="9286" y="2065"/>
                    <a:pt x="9286" y="2104"/>
                  </a:cubicBezTo>
                  <a:lnTo>
                    <a:pt x="9286" y="4278"/>
                  </a:lnTo>
                  <a:cubicBezTo>
                    <a:pt x="9286" y="4840"/>
                    <a:pt x="9502" y="5295"/>
                    <a:pt x="9768" y="5295"/>
                  </a:cubicBezTo>
                  <a:cubicBezTo>
                    <a:pt x="10035" y="5295"/>
                    <a:pt x="10251" y="4840"/>
                    <a:pt x="10251" y="4278"/>
                  </a:cubicBezTo>
                  <a:lnTo>
                    <a:pt x="10251" y="2104"/>
                  </a:lnTo>
                  <a:cubicBezTo>
                    <a:pt x="10251" y="944"/>
                    <a:pt x="9803" y="0"/>
                    <a:pt x="9252" y="0"/>
                  </a:cubicBezTo>
                  <a:lnTo>
                    <a:pt x="7189" y="0"/>
                  </a:lnTo>
                  <a:cubicBezTo>
                    <a:pt x="6638" y="0"/>
                    <a:pt x="6190" y="944"/>
                    <a:pt x="6190" y="2104"/>
                  </a:cubicBezTo>
                  <a:lnTo>
                    <a:pt x="6190" y="19566"/>
                  </a:lnTo>
                  <a:lnTo>
                    <a:pt x="5092" y="19566"/>
                  </a:lnTo>
                  <a:lnTo>
                    <a:pt x="5092" y="10800"/>
                  </a:lnTo>
                  <a:cubicBezTo>
                    <a:pt x="5092" y="9640"/>
                    <a:pt x="4644" y="8696"/>
                    <a:pt x="4094" y="8696"/>
                  </a:cubicBezTo>
                  <a:lnTo>
                    <a:pt x="2030" y="8696"/>
                  </a:lnTo>
                  <a:cubicBezTo>
                    <a:pt x="1480" y="8696"/>
                    <a:pt x="1032" y="9640"/>
                    <a:pt x="1032" y="10800"/>
                  </a:cubicBezTo>
                  <a:lnTo>
                    <a:pt x="1032" y="19566"/>
                  </a:lnTo>
                  <a:lnTo>
                    <a:pt x="483" y="19566"/>
                  </a:lnTo>
                  <a:cubicBezTo>
                    <a:pt x="216" y="19566"/>
                    <a:pt x="0" y="20021"/>
                    <a:pt x="0" y="20583"/>
                  </a:cubicBezTo>
                  <a:cubicBezTo>
                    <a:pt x="0" y="21145"/>
                    <a:pt x="216" y="21600"/>
                    <a:pt x="483" y="21600"/>
                  </a:cubicBezTo>
                  <a:close/>
                  <a:moveTo>
                    <a:pt x="17473" y="9713"/>
                  </a:moveTo>
                  <a:cubicBezTo>
                    <a:pt x="17473" y="9674"/>
                    <a:pt x="17488" y="9643"/>
                    <a:pt x="17506" y="9643"/>
                  </a:cubicBezTo>
                  <a:lnTo>
                    <a:pt x="19570" y="9643"/>
                  </a:lnTo>
                  <a:cubicBezTo>
                    <a:pt x="19588" y="9643"/>
                    <a:pt x="19603" y="9674"/>
                    <a:pt x="19603" y="9713"/>
                  </a:cubicBezTo>
                  <a:lnTo>
                    <a:pt x="19603" y="19566"/>
                  </a:lnTo>
                  <a:lnTo>
                    <a:pt x="17473" y="19566"/>
                  </a:lnTo>
                  <a:lnTo>
                    <a:pt x="17473" y="9713"/>
                  </a:lnTo>
                  <a:close/>
                  <a:moveTo>
                    <a:pt x="12314" y="15148"/>
                  </a:moveTo>
                  <a:cubicBezTo>
                    <a:pt x="12314" y="15109"/>
                    <a:pt x="12329" y="15078"/>
                    <a:pt x="12348" y="15078"/>
                  </a:cubicBezTo>
                  <a:lnTo>
                    <a:pt x="14411" y="15078"/>
                  </a:lnTo>
                  <a:cubicBezTo>
                    <a:pt x="14429" y="15078"/>
                    <a:pt x="14444" y="15109"/>
                    <a:pt x="14444" y="15148"/>
                  </a:cubicBezTo>
                  <a:lnTo>
                    <a:pt x="14444" y="19566"/>
                  </a:lnTo>
                  <a:lnTo>
                    <a:pt x="12314" y="19566"/>
                  </a:lnTo>
                  <a:lnTo>
                    <a:pt x="12314" y="15148"/>
                  </a:lnTo>
                  <a:close/>
                  <a:moveTo>
                    <a:pt x="1997" y="10800"/>
                  </a:moveTo>
                  <a:cubicBezTo>
                    <a:pt x="1997" y="10761"/>
                    <a:pt x="2012" y="10730"/>
                    <a:pt x="2030" y="10730"/>
                  </a:cubicBezTo>
                  <a:lnTo>
                    <a:pt x="4094" y="10730"/>
                  </a:lnTo>
                  <a:cubicBezTo>
                    <a:pt x="4112" y="10730"/>
                    <a:pt x="4127" y="10761"/>
                    <a:pt x="4127" y="10800"/>
                  </a:cubicBezTo>
                  <a:lnTo>
                    <a:pt x="4127" y="19566"/>
                  </a:lnTo>
                  <a:lnTo>
                    <a:pt x="1997" y="19566"/>
                  </a:lnTo>
                  <a:lnTo>
                    <a:pt x="1997" y="1080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29" name="Graphic 6"/>
            <p:cNvSpPr/>
            <p:nvPr/>
          </p:nvSpPr>
          <p:spPr>
            <a:xfrm>
              <a:off x="0" y="0"/>
              <a:ext cx="335631" cy="40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64" y="20925"/>
                  </a:moveTo>
                  <a:lnTo>
                    <a:pt x="838" y="20925"/>
                  </a:lnTo>
                  <a:cubicBezTo>
                    <a:pt x="823" y="20925"/>
                    <a:pt x="810" y="20915"/>
                    <a:pt x="810" y="20902"/>
                  </a:cubicBezTo>
                  <a:lnTo>
                    <a:pt x="810" y="698"/>
                  </a:lnTo>
                  <a:cubicBezTo>
                    <a:pt x="810" y="686"/>
                    <a:pt x="823" y="675"/>
                    <a:pt x="838" y="675"/>
                  </a:cubicBezTo>
                  <a:lnTo>
                    <a:pt x="15892" y="675"/>
                  </a:lnTo>
                  <a:cubicBezTo>
                    <a:pt x="15937" y="675"/>
                    <a:pt x="15982" y="679"/>
                    <a:pt x="16025" y="684"/>
                  </a:cubicBezTo>
                  <a:lnTo>
                    <a:pt x="16025" y="3945"/>
                  </a:lnTo>
                  <a:cubicBezTo>
                    <a:pt x="16025" y="4330"/>
                    <a:pt x="16401" y="4644"/>
                    <a:pt x="16864" y="4644"/>
                  </a:cubicBezTo>
                  <a:lnTo>
                    <a:pt x="20779" y="4644"/>
                  </a:lnTo>
                  <a:cubicBezTo>
                    <a:pt x="20785" y="4680"/>
                    <a:pt x="20790" y="4717"/>
                    <a:pt x="20790" y="4754"/>
                  </a:cubicBezTo>
                  <a:lnTo>
                    <a:pt x="20790" y="18376"/>
                  </a:lnTo>
                  <a:cubicBezTo>
                    <a:pt x="20790" y="18563"/>
                    <a:pt x="20971" y="18714"/>
                    <a:pt x="21195" y="18714"/>
                  </a:cubicBezTo>
                  <a:cubicBezTo>
                    <a:pt x="21419" y="18714"/>
                    <a:pt x="21600" y="18563"/>
                    <a:pt x="21600" y="18376"/>
                  </a:cubicBezTo>
                  <a:lnTo>
                    <a:pt x="21600" y="4754"/>
                  </a:lnTo>
                  <a:cubicBezTo>
                    <a:pt x="21600" y="4375"/>
                    <a:pt x="21423" y="4018"/>
                    <a:pt x="21101" y="3750"/>
                  </a:cubicBezTo>
                  <a:lnTo>
                    <a:pt x="17098" y="416"/>
                  </a:lnTo>
                  <a:cubicBezTo>
                    <a:pt x="16776" y="148"/>
                    <a:pt x="16348" y="0"/>
                    <a:pt x="15892" y="0"/>
                  </a:cubicBezTo>
                  <a:lnTo>
                    <a:pt x="838" y="0"/>
                  </a:lnTo>
                  <a:cubicBezTo>
                    <a:pt x="376" y="0"/>
                    <a:pt x="0" y="313"/>
                    <a:pt x="0" y="698"/>
                  </a:cubicBezTo>
                  <a:lnTo>
                    <a:pt x="0" y="20902"/>
                  </a:lnTo>
                  <a:cubicBezTo>
                    <a:pt x="0" y="21287"/>
                    <a:pt x="376" y="21600"/>
                    <a:pt x="838" y="21600"/>
                  </a:cubicBezTo>
                  <a:lnTo>
                    <a:pt x="16864" y="21600"/>
                  </a:lnTo>
                  <a:cubicBezTo>
                    <a:pt x="17087" y="21600"/>
                    <a:pt x="17269" y="21449"/>
                    <a:pt x="17269" y="21262"/>
                  </a:cubicBezTo>
                  <a:cubicBezTo>
                    <a:pt x="17269" y="21076"/>
                    <a:pt x="17087" y="20925"/>
                    <a:pt x="16864" y="20925"/>
                  </a:cubicBezTo>
                  <a:close/>
                  <a:moveTo>
                    <a:pt x="20217" y="3968"/>
                  </a:moveTo>
                  <a:lnTo>
                    <a:pt x="16864" y="3968"/>
                  </a:lnTo>
                  <a:cubicBezTo>
                    <a:pt x="16848" y="3968"/>
                    <a:pt x="16836" y="3958"/>
                    <a:pt x="16836" y="3945"/>
                  </a:cubicBezTo>
                  <a:lnTo>
                    <a:pt x="16836" y="1152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0" name="Graphic 6"/>
            <p:cNvSpPr/>
            <p:nvPr/>
          </p:nvSpPr>
          <p:spPr>
            <a:xfrm>
              <a:off x="161519" y="235548"/>
              <a:ext cx="194303" cy="19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6" y="17851"/>
                  </a:moveTo>
                  <a:lnTo>
                    <a:pt x="15720" y="12614"/>
                  </a:lnTo>
                  <a:cubicBezTo>
                    <a:pt x="15305" y="12199"/>
                    <a:pt x="14754" y="11970"/>
                    <a:pt x="14167" y="11970"/>
                  </a:cubicBezTo>
                  <a:cubicBezTo>
                    <a:pt x="13822" y="11970"/>
                    <a:pt x="13489" y="12050"/>
                    <a:pt x="13189" y="12199"/>
                  </a:cubicBezTo>
                  <a:lnTo>
                    <a:pt x="11878" y="10889"/>
                  </a:lnTo>
                  <a:cubicBezTo>
                    <a:pt x="12810" y="9739"/>
                    <a:pt x="13370" y="8277"/>
                    <a:pt x="13370" y="6685"/>
                  </a:cubicBezTo>
                  <a:cubicBezTo>
                    <a:pt x="13370" y="2999"/>
                    <a:pt x="10371" y="0"/>
                    <a:pt x="6685" y="0"/>
                  </a:cubicBezTo>
                  <a:cubicBezTo>
                    <a:pt x="2999" y="0"/>
                    <a:pt x="0" y="2999"/>
                    <a:pt x="0" y="6685"/>
                  </a:cubicBezTo>
                  <a:cubicBezTo>
                    <a:pt x="0" y="10371"/>
                    <a:pt x="2999" y="13370"/>
                    <a:pt x="6685" y="13370"/>
                  </a:cubicBezTo>
                  <a:cubicBezTo>
                    <a:pt x="8277" y="13370"/>
                    <a:pt x="9739" y="12810"/>
                    <a:pt x="10889" y="11878"/>
                  </a:cubicBezTo>
                  <a:lnTo>
                    <a:pt x="12199" y="13189"/>
                  </a:lnTo>
                  <a:cubicBezTo>
                    <a:pt x="12050" y="13489"/>
                    <a:pt x="11970" y="13822"/>
                    <a:pt x="11970" y="14167"/>
                  </a:cubicBezTo>
                  <a:cubicBezTo>
                    <a:pt x="11970" y="14753"/>
                    <a:pt x="12199" y="15305"/>
                    <a:pt x="12614" y="15720"/>
                  </a:cubicBezTo>
                  <a:lnTo>
                    <a:pt x="17851" y="20956"/>
                  </a:lnTo>
                  <a:cubicBezTo>
                    <a:pt x="18265" y="21371"/>
                    <a:pt x="18817" y="21600"/>
                    <a:pt x="19404" y="21600"/>
                  </a:cubicBezTo>
                  <a:cubicBezTo>
                    <a:pt x="19991" y="21600"/>
                    <a:pt x="20542" y="21371"/>
                    <a:pt x="20956" y="20957"/>
                  </a:cubicBezTo>
                  <a:cubicBezTo>
                    <a:pt x="21371" y="20542"/>
                    <a:pt x="21600" y="19990"/>
                    <a:pt x="21600" y="19404"/>
                  </a:cubicBezTo>
                  <a:cubicBezTo>
                    <a:pt x="21600" y="18817"/>
                    <a:pt x="21371" y="18265"/>
                    <a:pt x="20956" y="17851"/>
                  </a:cubicBezTo>
                  <a:close/>
                  <a:moveTo>
                    <a:pt x="1400" y="6685"/>
                  </a:moveTo>
                  <a:cubicBezTo>
                    <a:pt x="1400" y="3771"/>
                    <a:pt x="3771" y="1400"/>
                    <a:pt x="6685" y="1400"/>
                  </a:cubicBezTo>
                  <a:cubicBezTo>
                    <a:pt x="9599" y="1400"/>
                    <a:pt x="11970" y="3771"/>
                    <a:pt x="11970" y="6685"/>
                  </a:cubicBezTo>
                  <a:cubicBezTo>
                    <a:pt x="11970" y="9599"/>
                    <a:pt x="9599" y="11970"/>
                    <a:pt x="6685" y="11970"/>
                  </a:cubicBezTo>
                  <a:cubicBezTo>
                    <a:pt x="3771" y="11970"/>
                    <a:pt x="1400" y="9599"/>
                    <a:pt x="1400" y="6685"/>
                  </a:cubicBezTo>
                  <a:close/>
                  <a:moveTo>
                    <a:pt x="13370" y="14167"/>
                  </a:moveTo>
                  <a:cubicBezTo>
                    <a:pt x="13370" y="13954"/>
                    <a:pt x="13453" y="13754"/>
                    <a:pt x="13604" y="13603"/>
                  </a:cubicBezTo>
                  <a:cubicBezTo>
                    <a:pt x="13754" y="13453"/>
                    <a:pt x="13954" y="13370"/>
                    <a:pt x="14167" y="13370"/>
                  </a:cubicBezTo>
                  <a:cubicBezTo>
                    <a:pt x="14379" y="13370"/>
                    <a:pt x="14579" y="13453"/>
                    <a:pt x="14730" y="13604"/>
                  </a:cubicBezTo>
                  <a:lnTo>
                    <a:pt x="15404" y="14278"/>
                  </a:lnTo>
                  <a:lnTo>
                    <a:pt x="14278" y="15404"/>
                  </a:lnTo>
                  <a:lnTo>
                    <a:pt x="13603" y="14729"/>
                  </a:lnTo>
                  <a:cubicBezTo>
                    <a:pt x="13453" y="14579"/>
                    <a:pt x="13370" y="14379"/>
                    <a:pt x="13370" y="14167"/>
                  </a:cubicBezTo>
                  <a:close/>
                  <a:moveTo>
                    <a:pt x="19966" y="19967"/>
                  </a:moveTo>
                  <a:cubicBezTo>
                    <a:pt x="19816" y="20117"/>
                    <a:pt x="19616" y="20200"/>
                    <a:pt x="19404" y="20200"/>
                  </a:cubicBezTo>
                  <a:cubicBezTo>
                    <a:pt x="19191" y="20200"/>
                    <a:pt x="18991" y="20117"/>
                    <a:pt x="18841" y="19967"/>
                  </a:cubicBezTo>
                  <a:lnTo>
                    <a:pt x="15268" y="16394"/>
                  </a:lnTo>
                  <a:lnTo>
                    <a:pt x="16394" y="15268"/>
                  </a:lnTo>
                  <a:lnTo>
                    <a:pt x="19967" y="18841"/>
                  </a:lnTo>
                  <a:cubicBezTo>
                    <a:pt x="20117" y="18991"/>
                    <a:pt x="20200" y="19191"/>
                    <a:pt x="20200" y="19404"/>
                  </a:cubicBezTo>
                  <a:cubicBezTo>
                    <a:pt x="20200" y="19616"/>
                    <a:pt x="20117" y="19816"/>
                    <a:pt x="19966" y="19967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1" name="Graphic 6"/>
            <p:cNvSpPr/>
            <p:nvPr/>
          </p:nvSpPr>
          <p:spPr>
            <a:xfrm>
              <a:off x="47110" y="234622"/>
              <a:ext cx="26054" cy="1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21" y="21600"/>
                  </a:moveTo>
                  <a:lnTo>
                    <a:pt x="16379" y="21600"/>
                  </a:lnTo>
                  <a:cubicBezTo>
                    <a:pt x="19263" y="21600"/>
                    <a:pt x="21600" y="16764"/>
                    <a:pt x="21600" y="10801"/>
                  </a:cubicBezTo>
                  <a:cubicBezTo>
                    <a:pt x="21600" y="4836"/>
                    <a:pt x="19263" y="0"/>
                    <a:pt x="16379" y="0"/>
                  </a:cubicBezTo>
                  <a:lnTo>
                    <a:pt x="5221" y="0"/>
                  </a:lnTo>
                  <a:cubicBezTo>
                    <a:pt x="2337" y="0"/>
                    <a:pt x="0" y="4836"/>
                    <a:pt x="0" y="10801"/>
                  </a:cubicBezTo>
                  <a:cubicBezTo>
                    <a:pt x="0" y="16764"/>
                    <a:pt x="2337" y="21600"/>
                    <a:pt x="5221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2" name="Graphic 6"/>
            <p:cNvSpPr/>
            <p:nvPr/>
          </p:nvSpPr>
          <p:spPr>
            <a:xfrm>
              <a:off x="47110" y="261543"/>
              <a:ext cx="26054" cy="1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21" y="21600"/>
                  </a:moveTo>
                  <a:lnTo>
                    <a:pt x="16379" y="21600"/>
                  </a:lnTo>
                  <a:cubicBezTo>
                    <a:pt x="19263" y="21600"/>
                    <a:pt x="21600" y="16764"/>
                    <a:pt x="21600" y="10801"/>
                  </a:cubicBezTo>
                  <a:cubicBezTo>
                    <a:pt x="21600" y="4836"/>
                    <a:pt x="19263" y="0"/>
                    <a:pt x="16379" y="0"/>
                  </a:cubicBezTo>
                  <a:lnTo>
                    <a:pt x="5221" y="0"/>
                  </a:lnTo>
                  <a:cubicBezTo>
                    <a:pt x="2337" y="0"/>
                    <a:pt x="0" y="4836"/>
                    <a:pt x="0" y="10801"/>
                  </a:cubicBezTo>
                  <a:cubicBezTo>
                    <a:pt x="0" y="16764"/>
                    <a:pt x="2337" y="21600"/>
                    <a:pt x="5221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3" name="Graphic 6"/>
            <p:cNvSpPr/>
            <p:nvPr/>
          </p:nvSpPr>
          <p:spPr>
            <a:xfrm>
              <a:off x="87488" y="234622"/>
              <a:ext cx="73164" cy="1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4836"/>
                    <a:pt x="20768" y="0"/>
                    <a:pt x="19741" y="0"/>
                  </a:cubicBezTo>
                  <a:lnTo>
                    <a:pt x="1859" y="0"/>
                  </a:lnTo>
                  <a:cubicBezTo>
                    <a:pt x="832" y="0"/>
                    <a:pt x="0" y="4836"/>
                    <a:pt x="0" y="10801"/>
                  </a:cubicBezTo>
                  <a:cubicBezTo>
                    <a:pt x="0" y="16764"/>
                    <a:pt x="832" y="21600"/>
                    <a:pt x="1859" y="21600"/>
                  </a:cubicBezTo>
                  <a:lnTo>
                    <a:pt x="19741" y="21600"/>
                  </a:lnTo>
                  <a:cubicBezTo>
                    <a:pt x="20768" y="21600"/>
                    <a:pt x="21600" y="16766"/>
                    <a:pt x="21600" y="10801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4" name="Graphic 6"/>
            <p:cNvSpPr/>
            <p:nvPr/>
          </p:nvSpPr>
          <p:spPr>
            <a:xfrm>
              <a:off x="87488" y="261543"/>
              <a:ext cx="59705" cy="1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4836"/>
                    <a:pt x="20580" y="0"/>
                    <a:pt x="19322" y="0"/>
                  </a:cubicBezTo>
                  <a:lnTo>
                    <a:pt x="2278" y="0"/>
                  </a:lnTo>
                  <a:cubicBezTo>
                    <a:pt x="1020" y="0"/>
                    <a:pt x="0" y="4836"/>
                    <a:pt x="0" y="10801"/>
                  </a:cubicBezTo>
                  <a:cubicBezTo>
                    <a:pt x="0" y="16764"/>
                    <a:pt x="1020" y="21600"/>
                    <a:pt x="2278" y="21600"/>
                  </a:cubicBezTo>
                  <a:lnTo>
                    <a:pt x="19322" y="21600"/>
                  </a:lnTo>
                  <a:cubicBezTo>
                    <a:pt x="20580" y="21600"/>
                    <a:pt x="21600" y="16764"/>
                    <a:pt x="21600" y="10801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5" name="Graphic 6"/>
            <p:cNvSpPr/>
            <p:nvPr/>
          </p:nvSpPr>
          <p:spPr>
            <a:xfrm>
              <a:off x="47110" y="315382"/>
              <a:ext cx="73164" cy="1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" y="21600"/>
                  </a:moveTo>
                  <a:lnTo>
                    <a:pt x="19741" y="21600"/>
                  </a:lnTo>
                  <a:cubicBezTo>
                    <a:pt x="20768" y="21600"/>
                    <a:pt x="21600" y="16764"/>
                    <a:pt x="21600" y="10801"/>
                  </a:cubicBezTo>
                  <a:cubicBezTo>
                    <a:pt x="21600" y="4836"/>
                    <a:pt x="20768" y="0"/>
                    <a:pt x="19741" y="0"/>
                  </a:cubicBezTo>
                  <a:lnTo>
                    <a:pt x="1859" y="0"/>
                  </a:lnTo>
                  <a:cubicBezTo>
                    <a:pt x="832" y="0"/>
                    <a:pt x="0" y="4836"/>
                    <a:pt x="0" y="10801"/>
                  </a:cubicBezTo>
                  <a:cubicBezTo>
                    <a:pt x="0" y="16764"/>
                    <a:pt x="832" y="21600"/>
                    <a:pt x="1859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6" name="Graphic 6"/>
            <p:cNvSpPr/>
            <p:nvPr/>
          </p:nvSpPr>
          <p:spPr>
            <a:xfrm>
              <a:off x="47110" y="288462"/>
              <a:ext cx="26054" cy="1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21" y="21600"/>
                  </a:moveTo>
                  <a:lnTo>
                    <a:pt x="16379" y="21600"/>
                  </a:lnTo>
                  <a:cubicBezTo>
                    <a:pt x="19263" y="21600"/>
                    <a:pt x="21600" y="16764"/>
                    <a:pt x="21600" y="10801"/>
                  </a:cubicBezTo>
                  <a:cubicBezTo>
                    <a:pt x="21600" y="4836"/>
                    <a:pt x="19263" y="0"/>
                    <a:pt x="16379" y="0"/>
                  </a:cubicBezTo>
                  <a:lnTo>
                    <a:pt x="5221" y="0"/>
                  </a:lnTo>
                  <a:cubicBezTo>
                    <a:pt x="2337" y="0"/>
                    <a:pt x="0" y="4836"/>
                    <a:pt x="0" y="10801"/>
                  </a:cubicBezTo>
                  <a:cubicBezTo>
                    <a:pt x="0" y="16764"/>
                    <a:pt x="2337" y="21600"/>
                    <a:pt x="5221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7" name="Graphic 6"/>
            <p:cNvSpPr/>
            <p:nvPr/>
          </p:nvSpPr>
          <p:spPr>
            <a:xfrm>
              <a:off x="87488" y="288462"/>
              <a:ext cx="52974" cy="1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4836"/>
                    <a:pt x="20450" y="0"/>
                    <a:pt x="19033" y="0"/>
                  </a:cubicBezTo>
                  <a:lnTo>
                    <a:pt x="2568" y="0"/>
                  </a:lnTo>
                  <a:cubicBezTo>
                    <a:pt x="1150" y="0"/>
                    <a:pt x="0" y="4836"/>
                    <a:pt x="0" y="10801"/>
                  </a:cubicBezTo>
                  <a:cubicBezTo>
                    <a:pt x="0" y="16764"/>
                    <a:pt x="1150" y="21600"/>
                    <a:pt x="2568" y="21600"/>
                  </a:cubicBezTo>
                  <a:lnTo>
                    <a:pt x="19033" y="21600"/>
                  </a:lnTo>
                  <a:cubicBezTo>
                    <a:pt x="20450" y="21600"/>
                    <a:pt x="21600" y="16764"/>
                    <a:pt x="21600" y="10801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8" name="Graphic 6"/>
            <p:cNvSpPr/>
            <p:nvPr/>
          </p:nvSpPr>
          <p:spPr>
            <a:xfrm>
              <a:off x="121138" y="52914"/>
              <a:ext cx="26055" cy="1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79" y="21600"/>
                  </a:moveTo>
                  <a:cubicBezTo>
                    <a:pt x="19263" y="21600"/>
                    <a:pt x="21600" y="16764"/>
                    <a:pt x="21600" y="10801"/>
                  </a:cubicBezTo>
                  <a:cubicBezTo>
                    <a:pt x="21600" y="4836"/>
                    <a:pt x="19263" y="0"/>
                    <a:pt x="16379" y="0"/>
                  </a:cubicBezTo>
                  <a:lnTo>
                    <a:pt x="5221" y="0"/>
                  </a:lnTo>
                  <a:cubicBezTo>
                    <a:pt x="2337" y="0"/>
                    <a:pt x="0" y="4836"/>
                    <a:pt x="0" y="10801"/>
                  </a:cubicBezTo>
                  <a:cubicBezTo>
                    <a:pt x="0" y="16764"/>
                    <a:pt x="2337" y="21600"/>
                    <a:pt x="5221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9" name="Graphic 6"/>
            <p:cNvSpPr/>
            <p:nvPr/>
          </p:nvSpPr>
          <p:spPr>
            <a:xfrm>
              <a:off x="188439" y="133673"/>
              <a:ext cx="26054" cy="1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79" y="21600"/>
                  </a:moveTo>
                  <a:cubicBezTo>
                    <a:pt x="19263" y="21600"/>
                    <a:pt x="21600" y="16764"/>
                    <a:pt x="21600" y="10801"/>
                  </a:cubicBezTo>
                  <a:cubicBezTo>
                    <a:pt x="21600" y="4836"/>
                    <a:pt x="19263" y="0"/>
                    <a:pt x="16379" y="0"/>
                  </a:cubicBezTo>
                  <a:lnTo>
                    <a:pt x="5221" y="0"/>
                  </a:lnTo>
                  <a:cubicBezTo>
                    <a:pt x="2337" y="0"/>
                    <a:pt x="0" y="4836"/>
                    <a:pt x="0" y="10801"/>
                  </a:cubicBezTo>
                  <a:cubicBezTo>
                    <a:pt x="0" y="16764"/>
                    <a:pt x="2337" y="21600"/>
                    <a:pt x="5221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0" name="Graphic 6"/>
            <p:cNvSpPr/>
            <p:nvPr/>
          </p:nvSpPr>
          <p:spPr>
            <a:xfrm>
              <a:off x="53839" y="106754"/>
              <a:ext cx="26054" cy="1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79" y="21600"/>
                  </a:moveTo>
                  <a:cubicBezTo>
                    <a:pt x="19263" y="21600"/>
                    <a:pt x="21600" y="16764"/>
                    <a:pt x="21600" y="10801"/>
                  </a:cubicBezTo>
                  <a:cubicBezTo>
                    <a:pt x="21600" y="4836"/>
                    <a:pt x="19263" y="0"/>
                    <a:pt x="16379" y="0"/>
                  </a:cubicBezTo>
                  <a:lnTo>
                    <a:pt x="5221" y="0"/>
                  </a:lnTo>
                  <a:cubicBezTo>
                    <a:pt x="2337" y="0"/>
                    <a:pt x="0" y="4836"/>
                    <a:pt x="0" y="10801"/>
                  </a:cubicBezTo>
                  <a:cubicBezTo>
                    <a:pt x="0" y="16764"/>
                    <a:pt x="2337" y="21600"/>
                    <a:pt x="5221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1" name="Graphic 6"/>
            <p:cNvSpPr/>
            <p:nvPr/>
          </p:nvSpPr>
          <p:spPr>
            <a:xfrm>
              <a:off x="255738" y="100023"/>
              <a:ext cx="26055" cy="1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79" y="21600"/>
                  </a:moveTo>
                  <a:cubicBezTo>
                    <a:pt x="19263" y="21600"/>
                    <a:pt x="21600" y="16764"/>
                    <a:pt x="21600" y="10801"/>
                  </a:cubicBezTo>
                  <a:cubicBezTo>
                    <a:pt x="21600" y="4836"/>
                    <a:pt x="19263" y="0"/>
                    <a:pt x="16379" y="0"/>
                  </a:cubicBezTo>
                  <a:lnTo>
                    <a:pt x="5221" y="0"/>
                  </a:lnTo>
                  <a:cubicBezTo>
                    <a:pt x="2337" y="0"/>
                    <a:pt x="0" y="4836"/>
                    <a:pt x="0" y="10801"/>
                  </a:cubicBezTo>
                  <a:cubicBezTo>
                    <a:pt x="0" y="16764"/>
                    <a:pt x="2337" y="21600"/>
                    <a:pt x="5221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55" name="Group"/>
          <p:cNvGrpSpPr/>
          <p:nvPr/>
        </p:nvGrpSpPr>
        <p:grpSpPr>
          <a:xfrm>
            <a:off x="6453158" y="5510241"/>
            <a:ext cx="430198" cy="430199"/>
            <a:chOff x="0" y="0"/>
            <a:chExt cx="430197" cy="430197"/>
          </a:xfrm>
        </p:grpSpPr>
        <p:sp>
          <p:nvSpPr>
            <p:cNvPr id="243" name="Graphic 8"/>
            <p:cNvSpPr/>
            <p:nvPr/>
          </p:nvSpPr>
          <p:spPr>
            <a:xfrm>
              <a:off x="0" y="0"/>
              <a:ext cx="430198" cy="43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21" y="13493"/>
                  </a:moveTo>
                  <a:lnTo>
                    <a:pt x="19121" y="3541"/>
                  </a:lnTo>
                  <a:cubicBezTo>
                    <a:pt x="19121" y="2565"/>
                    <a:pt x="18327" y="1770"/>
                    <a:pt x="17351" y="1770"/>
                  </a:cubicBezTo>
                  <a:lnTo>
                    <a:pt x="16643" y="1770"/>
                  </a:lnTo>
                  <a:lnTo>
                    <a:pt x="16643" y="1062"/>
                  </a:lnTo>
                  <a:cubicBezTo>
                    <a:pt x="16643" y="476"/>
                    <a:pt x="16166" y="0"/>
                    <a:pt x="15580" y="0"/>
                  </a:cubicBezTo>
                  <a:cubicBezTo>
                    <a:pt x="14995" y="0"/>
                    <a:pt x="14518" y="476"/>
                    <a:pt x="14518" y="1062"/>
                  </a:cubicBezTo>
                  <a:lnTo>
                    <a:pt x="14518" y="1770"/>
                  </a:lnTo>
                  <a:lnTo>
                    <a:pt x="12748" y="1770"/>
                  </a:lnTo>
                  <a:lnTo>
                    <a:pt x="12748" y="1062"/>
                  </a:lnTo>
                  <a:cubicBezTo>
                    <a:pt x="12748" y="476"/>
                    <a:pt x="12271" y="0"/>
                    <a:pt x="11685" y="0"/>
                  </a:cubicBezTo>
                  <a:cubicBezTo>
                    <a:pt x="11099" y="0"/>
                    <a:pt x="10623" y="476"/>
                    <a:pt x="10623" y="1062"/>
                  </a:cubicBezTo>
                  <a:lnTo>
                    <a:pt x="10623" y="1770"/>
                  </a:lnTo>
                  <a:lnTo>
                    <a:pt x="8498" y="1770"/>
                  </a:lnTo>
                  <a:lnTo>
                    <a:pt x="8498" y="1062"/>
                  </a:lnTo>
                  <a:cubicBezTo>
                    <a:pt x="8498" y="476"/>
                    <a:pt x="8022" y="0"/>
                    <a:pt x="7436" y="0"/>
                  </a:cubicBezTo>
                  <a:cubicBezTo>
                    <a:pt x="6850" y="0"/>
                    <a:pt x="6374" y="476"/>
                    <a:pt x="6374" y="1062"/>
                  </a:cubicBezTo>
                  <a:lnTo>
                    <a:pt x="6374" y="1770"/>
                  </a:lnTo>
                  <a:lnTo>
                    <a:pt x="4603" y="1770"/>
                  </a:lnTo>
                  <a:lnTo>
                    <a:pt x="4603" y="1062"/>
                  </a:lnTo>
                  <a:cubicBezTo>
                    <a:pt x="4603" y="476"/>
                    <a:pt x="4127" y="0"/>
                    <a:pt x="3541" y="0"/>
                  </a:cubicBezTo>
                  <a:cubicBezTo>
                    <a:pt x="2955" y="0"/>
                    <a:pt x="2479" y="476"/>
                    <a:pt x="2479" y="1062"/>
                  </a:cubicBezTo>
                  <a:lnTo>
                    <a:pt x="2479" y="1770"/>
                  </a:lnTo>
                  <a:lnTo>
                    <a:pt x="1770" y="1770"/>
                  </a:lnTo>
                  <a:cubicBezTo>
                    <a:pt x="794" y="1770"/>
                    <a:pt x="0" y="2565"/>
                    <a:pt x="0" y="3541"/>
                  </a:cubicBezTo>
                  <a:lnTo>
                    <a:pt x="0" y="17705"/>
                  </a:lnTo>
                  <a:cubicBezTo>
                    <a:pt x="0" y="18681"/>
                    <a:pt x="794" y="19475"/>
                    <a:pt x="1770" y="19475"/>
                  </a:cubicBezTo>
                  <a:lnTo>
                    <a:pt x="13677" y="19475"/>
                  </a:lnTo>
                  <a:cubicBezTo>
                    <a:pt x="14413" y="20743"/>
                    <a:pt x="15782" y="21600"/>
                    <a:pt x="17351" y="21600"/>
                  </a:cubicBezTo>
                  <a:cubicBezTo>
                    <a:pt x="19694" y="21600"/>
                    <a:pt x="21600" y="19694"/>
                    <a:pt x="21600" y="17351"/>
                  </a:cubicBezTo>
                  <a:cubicBezTo>
                    <a:pt x="21600" y="15640"/>
                    <a:pt x="20582" y="14166"/>
                    <a:pt x="19121" y="13493"/>
                  </a:cubicBezTo>
                  <a:close/>
                  <a:moveTo>
                    <a:pt x="15226" y="1062"/>
                  </a:moveTo>
                  <a:cubicBezTo>
                    <a:pt x="15226" y="867"/>
                    <a:pt x="15385" y="708"/>
                    <a:pt x="15580" y="708"/>
                  </a:cubicBezTo>
                  <a:cubicBezTo>
                    <a:pt x="15776" y="708"/>
                    <a:pt x="15934" y="867"/>
                    <a:pt x="15934" y="1062"/>
                  </a:cubicBezTo>
                  <a:lnTo>
                    <a:pt x="15934" y="3187"/>
                  </a:lnTo>
                  <a:cubicBezTo>
                    <a:pt x="15934" y="3382"/>
                    <a:pt x="15776" y="3541"/>
                    <a:pt x="15580" y="3541"/>
                  </a:cubicBezTo>
                  <a:cubicBezTo>
                    <a:pt x="15385" y="3541"/>
                    <a:pt x="15226" y="3382"/>
                    <a:pt x="15226" y="3187"/>
                  </a:cubicBezTo>
                  <a:close/>
                  <a:moveTo>
                    <a:pt x="11331" y="1062"/>
                  </a:moveTo>
                  <a:cubicBezTo>
                    <a:pt x="11331" y="867"/>
                    <a:pt x="11490" y="708"/>
                    <a:pt x="11685" y="708"/>
                  </a:cubicBezTo>
                  <a:cubicBezTo>
                    <a:pt x="11881" y="708"/>
                    <a:pt x="12039" y="867"/>
                    <a:pt x="12039" y="1062"/>
                  </a:cubicBezTo>
                  <a:lnTo>
                    <a:pt x="12039" y="3187"/>
                  </a:lnTo>
                  <a:cubicBezTo>
                    <a:pt x="12039" y="3382"/>
                    <a:pt x="11881" y="3541"/>
                    <a:pt x="11685" y="3541"/>
                  </a:cubicBezTo>
                  <a:cubicBezTo>
                    <a:pt x="11490" y="3541"/>
                    <a:pt x="11331" y="3382"/>
                    <a:pt x="11331" y="3187"/>
                  </a:cubicBezTo>
                  <a:close/>
                  <a:moveTo>
                    <a:pt x="7082" y="1062"/>
                  </a:moveTo>
                  <a:cubicBezTo>
                    <a:pt x="7082" y="867"/>
                    <a:pt x="7241" y="708"/>
                    <a:pt x="7436" y="708"/>
                  </a:cubicBezTo>
                  <a:cubicBezTo>
                    <a:pt x="7631" y="708"/>
                    <a:pt x="7790" y="867"/>
                    <a:pt x="7790" y="1062"/>
                  </a:cubicBezTo>
                  <a:lnTo>
                    <a:pt x="7790" y="3187"/>
                  </a:lnTo>
                  <a:cubicBezTo>
                    <a:pt x="7790" y="3382"/>
                    <a:pt x="7631" y="3541"/>
                    <a:pt x="7436" y="3541"/>
                  </a:cubicBezTo>
                  <a:cubicBezTo>
                    <a:pt x="7241" y="3541"/>
                    <a:pt x="7082" y="3382"/>
                    <a:pt x="7082" y="3187"/>
                  </a:cubicBezTo>
                  <a:close/>
                  <a:moveTo>
                    <a:pt x="3187" y="1062"/>
                  </a:moveTo>
                  <a:cubicBezTo>
                    <a:pt x="3187" y="867"/>
                    <a:pt x="3346" y="708"/>
                    <a:pt x="3541" y="708"/>
                  </a:cubicBezTo>
                  <a:cubicBezTo>
                    <a:pt x="3736" y="708"/>
                    <a:pt x="3895" y="867"/>
                    <a:pt x="3895" y="1062"/>
                  </a:cubicBezTo>
                  <a:lnTo>
                    <a:pt x="3895" y="3187"/>
                  </a:lnTo>
                  <a:cubicBezTo>
                    <a:pt x="3895" y="3382"/>
                    <a:pt x="3736" y="3541"/>
                    <a:pt x="3541" y="3541"/>
                  </a:cubicBezTo>
                  <a:cubicBezTo>
                    <a:pt x="3346" y="3541"/>
                    <a:pt x="3187" y="3382"/>
                    <a:pt x="3187" y="3187"/>
                  </a:cubicBezTo>
                  <a:close/>
                  <a:moveTo>
                    <a:pt x="1770" y="2479"/>
                  </a:moveTo>
                  <a:lnTo>
                    <a:pt x="2479" y="2479"/>
                  </a:lnTo>
                  <a:lnTo>
                    <a:pt x="2479" y="3187"/>
                  </a:lnTo>
                  <a:cubicBezTo>
                    <a:pt x="2479" y="3773"/>
                    <a:pt x="2955" y="4249"/>
                    <a:pt x="3541" y="4249"/>
                  </a:cubicBezTo>
                  <a:cubicBezTo>
                    <a:pt x="4127" y="4249"/>
                    <a:pt x="4603" y="3773"/>
                    <a:pt x="4603" y="3187"/>
                  </a:cubicBezTo>
                  <a:lnTo>
                    <a:pt x="4603" y="2479"/>
                  </a:lnTo>
                  <a:lnTo>
                    <a:pt x="6374" y="2479"/>
                  </a:lnTo>
                  <a:lnTo>
                    <a:pt x="6374" y="3187"/>
                  </a:lnTo>
                  <a:cubicBezTo>
                    <a:pt x="6374" y="3773"/>
                    <a:pt x="6850" y="4249"/>
                    <a:pt x="7436" y="4249"/>
                  </a:cubicBezTo>
                  <a:cubicBezTo>
                    <a:pt x="8022" y="4249"/>
                    <a:pt x="8498" y="3773"/>
                    <a:pt x="8498" y="3187"/>
                  </a:cubicBezTo>
                  <a:lnTo>
                    <a:pt x="8498" y="2479"/>
                  </a:lnTo>
                  <a:lnTo>
                    <a:pt x="10623" y="2479"/>
                  </a:lnTo>
                  <a:lnTo>
                    <a:pt x="10623" y="3187"/>
                  </a:lnTo>
                  <a:cubicBezTo>
                    <a:pt x="10623" y="3773"/>
                    <a:pt x="11099" y="4249"/>
                    <a:pt x="11685" y="4249"/>
                  </a:cubicBezTo>
                  <a:cubicBezTo>
                    <a:pt x="12271" y="4249"/>
                    <a:pt x="12748" y="3773"/>
                    <a:pt x="12748" y="3187"/>
                  </a:cubicBezTo>
                  <a:lnTo>
                    <a:pt x="12748" y="2479"/>
                  </a:lnTo>
                  <a:lnTo>
                    <a:pt x="14518" y="2479"/>
                  </a:lnTo>
                  <a:lnTo>
                    <a:pt x="14518" y="3187"/>
                  </a:lnTo>
                  <a:cubicBezTo>
                    <a:pt x="14518" y="3773"/>
                    <a:pt x="14995" y="4249"/>
                    <a:pt x="15580" y="4249"/>
                  </a:cubicBezTo>
                  <a:cubicBezTo>
                    <a:pt x="16166" y="4249"/>
                    <a:pt x="16643" y="3773"/>
                    <a:pt x="16643" y="3187"/>
                  </a:cubicBezTo>
                  <a:lnTo>
                    <a:pt x="16643" y="2479"/>
                  </a:lnTo>
                  <a:lnTo>
                    <a:pt x="17351" y="2479"/>
                  </a:lnTo>
                  <a:cubicBezTo>
                    <a:pt x="17937" y="2479"/>
                    <a:pt x="18413" y="2955"/>
                    <a:pt x="18413" y="3541"/>
                  </a:cubicBezTo>
                  <a:lnTo>
                    <a:pt x="18413" y="5311"/>
                  </a:lnTo>
                  <a:lnTo>
                    <a:pt x="708" y="5311"/>
                  </a:lnTo>
                  <a:lnTo>
                    <a:pt x="708" y="3541"/>
                  </a:lnTo>
                  <a:cubicBezTo>
                    <a:pt x="708" y="2955"/>
                    <a:pt x="1185" y="2479"/>
                    <a:pt x="1770" y="2479"/>
                  </a:cubicBezTo>
                  <a:close/>
                  <a:moveTo>
                    <a:pt x="1770" y="18767"/>
                  </a:moveTo>
                  <a:cubicBezTo>
                    <a:pt x="1185" y="18767"/>
                    <a:pt x="708" y="18291"/>
                    <a:pt x="708" y="17705"/>
                  </a:cubicBezTo>
                  <a:lnTo>
                    <a:pt x="708" y="6020"/>
                  </a:lnTo>
                  <a:lnTo>
                    <a:pt x="18413" y="6020"/>
                  </a:lnTo>
                  <a:lnTo>
                    <a:pt x="18413" y="13241"/>
                  </a:lnTo>
                  <a:cubicBezTo>
                    <a:pt x="18073" y="13153"/>
                    <a:pt x="17718" y="13102"/>
                    <a:pt x="17351" y="13102"/>
                  </a:cubicBezTo>
                  <a:cubicBezTo>
                    <a:pt x="17109" y="13102"/>
                    <a:pt x="16873" y="13127"/>
                    <a:pt x="16643" y="13166"/>
                  </a:cubicBezTo>
                  <a:lnTo>
                    <a:pt x="16643" y="11331"/>
                  </a:lnTo>
                  <a:cubicBezTo>
                    <a:pt x="16643" y="11135"/>
                    <a:pt x="16484" y="10977"/>
                    <a:pt x="16289" y="10977"/>
                  </a:cubicBezTo>
                  <a:lnTo>
                    <a:pt x="14164" y="10977"/>
                  </a:lnTo>
                  <a:cubicBezTo>
                    <a:pt x="13968" y="10977"/>
                    <a:pt x="13810" y="11135"/>
                    <a:pt x="13810" y="11331"/>
                  </a:cubicBezTo>
                  <a:lnTo>
                    <a:pt x="13810" y="13456"/>
                  </a:lnTo>
                  <a:cubicBezTo>
                    <a:pt x="13810" y="13651"/>
                    <a:pt x="13968" y="13810"/>
                    <a:pt x="14164" y="13810"/>
                  </a:cubicBezTo>
                  <a:lnTo>
                    <a:pt x="15007" y="13810"/>
                  </a:lnTo>
                  <a:cubicBezTo>
                    <a:pt x="13860" y="14572"/>
                    <a:pt x="13102" y="15874"/>
                    <a:pt x="13102" y="17351"/>
                  </a:cubicBezTo>
                  <a:cubicBezTo>
                    <a:pt x="13102" y="17848"/>
                    <a:pt x="13192" y="18323"/>
                    <a:pt x="13350" y="18767"/>
                  </a:cubicBezTo>
                  <a:close/>
                  <a:moveTo>
                    <a:pt x="15934" y="13102"/>
                  </a:moveTo>
                  <a:lnTo>
                    <a:pt x="14518" y="13102"/>
                  </a:lnTo>
                  <a:lnTo>
                    <a:pt x="14518" y="11685"/>
                  </a:lnTo>
                  <a:lnTo>
                    <a:pt x="15934" y="11685"/>
                  </a:lnTo>
                  <a:close/>
                  <a:moveTo>
                    <a:pt x="17351" y="20892"/>
                  </a:moveTo>
                  <a:cubicBezTo>
                    <a:pt x="15398" y="20892"/>
                    <a:pt x="13810" y="19303"/>
                    <a:pt x="13810" y="17351"/>
                  </a:cubicBezTo>
                  <a:cubicBezTo>
                    <a:pt x="13810" y="15398"/>
                    <a:pt x="15398" y="13810"/>
                    <a:pt x="17351" y="13810"/>
                  </a:cubicBezTo>
                  <a:cubicBezTo>
                    <a:pt x="19303" y="13810"/>
                    <a:pt x="20892" y="15398"/>
                    <a:pt x="20892" y="17351"/>
                  </a:cubicBezTo>
                  <a:cubicBezTo>
                    <a:pt x="20892" y="19303"/>
                    <a:pt x="19303" y="20892"/>
                    <a:pt x="17351" y="20892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4" name="Graphic 8"/>
            <p:cNvSpPr/>
            <p:nvPr/>
          </p:nvSpPr>
          <p:spPr>
            <a:xfrm>
              <a:off x="305897" y="289148"/>
              <a:ext cx="53776" cy="90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7" y="10609"/>
                  </a:moveTo>
                  <a:lnTo>
                    <a:pt x="18767" y="0"/>
                  </a:lnTo>
                  <a:lnTo>
                    <a:pt x="13102" y="0"/>
                  </a:lnTo>
                  <a:lnTo>
                    <a:pt x="13102" y="10609"/>
                  </a:lnTo>
                  <a:cubicBezTo>
                    <a:pt x="11415" y="11194"/>
                    <a:pt x="10269" y="12272"/>
                    <a:pt x="10269" y="13520"/>
                  </a:cubicBezTo>
                  <a:cubicBezTo>
                    <a:pt x="10269" y="13691"/>
                    <a:pt x="10312" y="13855"/>
                    <a:pt x="10353" y="14019"/>
                  </a:cubicBezTo>
                  <a:lnTo>
                    <a:pt x="0" y="18960"/>
                  </a:lnTo>
                  <a:lnTo>
                    <a:pt x="3541" y="21600"/>
                  </a:lnTo>
                  <a:lnTo>
                    <a:pt x="13885" y="16663"/>
                  </a:lnTo>
                  <a:cubicBezTo>
                    <a:pt x="14522" y="16811"/>
                    <a:pt x="15210" y="16900"/>
                    <a:pt x="15934" y="16900"/>
                  </a:cubicBezTo>
                  <a:cubicBezTo>
                    <a:pt x="19063" y="16900"/>
                    <a:pt x="21600" y="15387"/>
                    <a:pt x="21600" y="13520"/>
                  </a:cubicBezTo>
                  <a:cubicBezTo>
                    <a:pt x="21600" y="12272"/>
                    <a:pt x="20454" y="11194"/>
                    <a:pt x="18767" y="10609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5" name="Graphic 8"/>
            <p:cNvSpPr/>
            <p:nvPr/>
          </p:nvSpPr>
          <p:spPr>
            <a:xfrm>
              <a:off x="42315" y="141048"/>
              <a:ext cx="56420" cy="5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2700" y="0"/>
                  </a:lnTo>
                  <a:cubicBezTo>
                    <a:pt x="1207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207" y="21600"/>
                    <a:pt x="2700" y="21600"/>
                  </a:cubicBezTo>
                  <a:lnTo>
                    <a:pt x="18900" y="21600"/>
                  </a:lnTo>
                  <a:cubicBezTo>
                    <a:pt x="20392" y="21600"/>
                    <a:pt x="21600" y="20392"/>
                    <a:pt x="21600" y="18900"/>
                  </a:cubicBezTo>
                  <a:lnTo>
                    <a:pt x="21600" y="2700"/>
                  </a:lnTo>
                  <a:cubicBezTo>
                    <a:pt x="21600" y="1208"/>
                    <a:pt x="20392" y="0"/>
                    <a:pt x="18900" y="0"/>
                  </a:cubicBezTo>
                  <a:close/>
                  <a:moveTo>
                    <a:pt x="16200" y="16200"/>
                  </a:moveTo>
                  <a:lnTo>
                    <a:pt x="5400" y="16200"/>
                  </a:lnTo>
                  <a:lnTo>
                    <a:pt x="5400" y="5400"/>
                  </a:lnTo>
                  <a:lnTo>
                    <a:pt x="16200" y="540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6" name="Graphic 8"/>
            <p:cNvSpPr/>
            <p:nvPr/>
          </p:nvSpPr>
          <p:spPr>
            <a:xfrm>
              <a:off x="119890" y="141048"/>
              <a:ext cx="56420" cy="5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2700" y="0"/>
                  </a:lnTo>
                  <a:cubicBezTo>
                    <a:pt x="1208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208" y="21600"/>
                    <a:pt x="2700" y="21600"/>
                  </a:cubicBezTo>
                  <a:lnTo>
                    <a:pt x="18900" y="21600"/>
                  </a:lnTo>
                  <a:cubicBezTo>
                    <a:pt x="20392" y="21600"/>
                    <a:pt x="21600" y="20392"/>
                    <a:pt x="21600" y="18900"/>
                  </a:cubicBezTo>
                  <a:lnTo>
                    <a:pt x="21600" y="2700"/>
                  </a:lnTo>
                  <a:cubicBezTo>
                    <a:pt x="21600" y="1208"/>
                    <a:pt x="20392" y="0"/>
                    <a:pt x="18900" y="0"/>
                  </a:cubicBezTo>
                  <a:close/>
                  <a:moveTo>
                    <a:pt x="16200" y="16200"/>
                  </a:moveTo>
                  <a:lnTo>
                    <a:pt x="5400" y="16200"/>
                  </a:lnTo>
                  <a:lnTo>
                    <a:pt x="5400" y="5400"/>
                  </a:lnTo>
                  <a:lnTo>
                    <a:pt x="16200" y="540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7" name="Graphic 8"/>
            <p:cNvSpPr/>
            <p:nvPr/>
          </p:nvSpPr>
          <p:spPr>
            <a:xfrm>
              <a:off x="197467" y="141048"/>
              <a:ext cx="56421" cy="5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2700" y="0"/>
                  </a:lnTo>
                  <a:cubicBezTo>
                    <a:pt x="1208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208" y="21600"/>
                    <a:pt x="2700" y="21600"/>
                  </a:cubicBezTo>
                  <a:lnTo>
                    <a:pt x="18900" y="21600"/>
                  </a:lnTo>
                  <a:cubicBezTo>
                    <a:pt x="20392" y="21600"/>
                    <a:pt x="21600" y="20392"/>
                    <a:pt x="21600" y="18900"/>
                  </a:cubicBezTo>
                  <a:lnTo>
                    <a:pt x="21600" y="2700"/>
                  </a:lnTo>
                  <a:cubicBezTo>
                    <a:pt x="21600" y="1208"/>
                    <a:pt x="20392" y="0"/>
                    <a:pt x="18900" y="0"/>
                  </a:cubicBezTo>
                  <a:close/>
                  <a:moveTo>
                    <a:pt x="16200" y="16200"/>
                  </a:moveTo>
                  <a:lnTo>
                    <a:pt x="5400" y="16200"/>
                  </a:lnTo>
                  <a:lnTo>
                    <a:pt x="5400" y="5400"/>
                  </a:lnTo>
                  <a:lnTo>
                    <a:pt x="16200" y="540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8" name="Graphic 8"/>
            <p:cNvSpPr/>
            <p:nvPr/>
          </p:nvSpPr>
          <p:spPr>
            <a:xfrm>
              <a:off x="275044" y="141048"/>
              <a:ext cx="56420" cy="5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21600"/>
                  </a:moveTo>
                  <a:lnTo>
                    <a:pt x="18900" y="21600"/>
                  </a:lnTo>
                  <a:cubicBezTo>
                    <a:pt x="20392" y="21600"/>
                    <a:pt x="21600" y="20392"/>
                    <a:pt x="21600" y="18900"/>
                  </a:cubicBezTo>
                  <a:lnTo>
                    <a:pt x="21600" y="2700"/>
                  </a:lnTo>
                  <a:cubicBezTo>
                    <a:pt x="21600" y="1208"/>
                    <a:pt x="20392" y="0"/>
                    <a:pt x="18900" y="0"/>
                  </a:cubicBezTo>
                  <a:lnTo>
                    <a:pt x="2700" y="0"/>
                  </a:lnTo>
                  <a:cubicBezTo>
                    <a:pt x="1208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208" y="21600"/>
                    <a:pt x="2700" y="21600"/>
                  </a:cubicBezTo>
                  <a:close/>
                  <a:moveTo>
                    <a:pt x="5400" y="5400"/>
                  </a:moveTo>
                  <a:lnTo>
                    <a:pt x="16200" y="5400"/>
                  </a:lnTo>
                  <a:lnTo>
                    <a:pt x="16200" y="16200"/>
                  </a:lnTo>
                  <a:lnTo>
                    <a:pt x="5400" y="1620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9" name="Graphic 8"/>
            <p:cNvSpPr/>
            <p:nvPr/>
          </p:nvSpPr>
          <p:spPr>
            <a:xfrm>
              <a:off x="42315" y="218624"/>
              <a:ext cx="56420" cy="5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2700" y="0"/>
                  </a:lnTo>
                  <a:cubicBezTo>
                    <a:pt x="1207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207" y="21600"/>
                    <a:pt x="2700" y="21600"/>
                  </a:cubicBezTo>
                  <a:lnTo>
                    <a:pt x="18900" y="21600"/>
                  </a:lnTo>
                  <a:cubicBezTo>
                    <a:pt x="20392" y="21600"/>
                    <a:pt x="21600" y="20392"/>
                    <a:pt x="21600" y="18900"/>
                  </a:cubicBezTo>
                  <a:lnTo>
                    <a:pt x="21600" y="2700"/>
                  </a:lnTo>
                  <a:cubicBezTo>
                    <a:pt x="21600" y="1208"/>
                    <a:pt x="20392" y="0"/>
                    <a:pt x="18900" y="0"/>
                  </a:cubicBezTo>
                  <a:close/>
                  <a:moveTo>
                    <a:pt x="16200" y="16200"/>
                  </a:moveTo>
                  <a:lnTo>
                    <a:pt x="5400" y="16200"/>
                  </a:lnTo>
                  <a:lnTo>
                    <a:pt x="5400" y="5400"/>
                  </a:lnTo>
                  <a:lnTo>
                    <a:pt x="16200" y="540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0" name="Graphic 8"/>
            <p:cNvSpPr/>
            <p:nvPr/>
          </p:nvSpPr>
          <p:spPr>
            <a:xfrm>
              <a:off x="119890" y="218624"/>
              <a:ext cx="56420" cy="5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2700" y="0"/>
                  </a:lnTo>
                  <a:cubicBezTo>
                    <a:pt x="1208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208" y="21600"/>
                    <a:pt x="2700" y="21600"/>
                  </a:cubicBezTo>
                  <a:lnTo>
                    <a:pt x="18900" y="21600"/>
                  </a:lnTo>
                  <a:cubicBezTo>
                    <a:pt x="20392" y="21600"/>
                    <a:pt x="21600" y="20392"/>
                    <a:pt x="21600" y="18900"/>
                  </a:cubicBezTo>
                  <a:lnTo>
                    <a:pt x="21600" y="2700"/>
                  </a:lnTo>
                  <a:cubicBezTo>
                    <a:pt x="21600" y="1208"/>
                    <a:pt x="20392" y="0"/>
                    <a:pt x="18900" y="0"/>
                  </a:cubicBezTo>
                  <a:close/>
                  <a:moveTo>
                    <a:pt x="16200" y="16200"/>
                  </a:moveTo>
                  <a:lnTo>
                    <a:pt x="5400" y="16200"/>
                  </a:lnTo>
                  <a:lnTo>
                    <a:pt x="5400" y="5400"/>
                  </a:lnTo>
                  <a:lnTo>
                    <a:pt x="16200" y="540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1" name="Graphic 8"/>
            <p:cNvSpPr/>
            <p:nvPr/>
          </p:nvSpPr>
          <p:spPr>
            <a:xfrm>
              <a:off x="197467" y="218624"/>
              <a:ext cx="56421" cy="5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2700" y="0"/>
                  </a:lnTo>
                  <a:cubicBezTo>
                    <a:pt x="1208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208" y="21600"/>
                    <a:pt x="2700" y="21600"/>
                  </a:cubicBezTo>
                  <a:lnTo>
                    <a:pt x="18900" y="21600"/>
                  </a:lnTo>
                  <a:cubicBezTo>
                    <a:pt x="20392" y="21600"/>
                    <a:pt x="21600" y="20392"/>
                    <a:pt x="21600" y="18900"/>
                  </a:cubicBezTo>
                  <a:lnTo>
                    <a:pt x="21600" y="2700"/>
                  </a:lnTo>
                  <a:cubicBezTo>
                    <a:pt x="21600" y="1208"/>
                    <a:pt x="20392" y="0"/>
                    <a:pt x="18900" y="0"/>
                  </a:cubicBezTo>
                  <a:close/>
                  <a:moveTo>
                    <a:pt x="16200" y="16200"/>
                  </a:moveTo>
                  <a:lnTo>
                    <a:pt x="5400" y="16200"/>
                  </a:lnTo>
                  <a:lnTo>
                    <a:pt x="5400" y="5400"/>
                  </a:lnTo>
                  <a:lnTo>
                    <a:pt x="16200" y="540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2" name="Graphic 8"/>
            <p:cNvSpPr/>
            <p:nvPr/>
          </p:nvSpPr>
          <p:spPr>
            <a:xfrm>
              <a:off x="42315" y="296201"/>
              <a:ext cx="56420" cy="5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2700" y="0"/>
                  </a:lnTo>
                  <a:cubicBezTo>
                    <a:pt x="1207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207" y="21600"/>
                    <a:pt x="2700" y="21600"/>
                  </a:cubicBezTo>
                  <a:lnTo>
                    <a:pt x="18900" y="21600"/>
                  </a:lnTo>
                  <a:cubicBezTo>
                    <a:pt x="20392" y="21600"/>
                    <a:pt x="21600" y="20392"/>
                    <a:pt x="21600" y="18900"/>
                  </a:cubicBezTo>
                  <a:lnTo>
                    <a:pt x="21600" y="2700"/>
                  </a:lnTo>
                  <a:cubicBezTo>
                    <a:pt x="21600" y="1208"/>
                    <a:pt x="20392" y="0"/>
                    <a:pt x="18900" y="0"/>
                  </a:cubicBezTo>
                  <a:close/>
                  <a:moveTo>
                    <a:pt x="16200" y="16200"/>
                  </a:moveTo>
                  <a:lnTo>
                    <a:pt x="5400" y="16200"/>
                  </a:lnTo>
                  <a:lnTo>
                    <a:pt x="5400" y="5400"/>
                  </a:lnTo>
                  <a:lnTo>
                    <a:pt x="16200" y="540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3" name="Graphic 8"/>
            <p:cNvSpPr/>
            <p:nvPr/>
          </p:nvSpPr>
          <p:spPr>
            <a:xfrm>
              <a:off x="119890" y="296201"/>
              <a:ext cx="56420" cy="5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2700" y="0"/>
                  </a:lnTo>
                  <a:cubicBezTo>
                    <a:pt x="1208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208" y="21600"/>
                    <a:pt x="2700" y="21600"/>
                  </a:cubicBezTo>
                  <a:lnTo>
                    <a:pt x="18900" y="21600"/>
                  </a:lnTo>
                  <a:cubicBezTo>
                    <a:pt x="20392" y="21600"/>
                    <a:pt x="21600" y="20392"/>
                    <a:pt x="21600" y="18900"/>
                  </a:cubicBezTo>
                  <a:lnTo>
                    <a:pt x="21600" y="2700"/>
                  </a:lnTo>
                  <a:cubicBezTo>
                    <a:pt x="21600" y="1208"/>
                    <a:pt x="20392" y="0"/>
                    <a:pt x="18900" y="0"/>
                  </a:cubicBezTo>
                  <a:close/>
                  <a:moveTo>
                    <a:pt x="16200" y="16200"/>
                  </a:moveTo>
                  <a:lnTo>
                    <a:pt x="5400" y="16200"/>
                  </a:lnTo>
                  <a:lnTo>
                    <a:pt x="5400" y="5400"/>
                  </a:lnTo>
                  <a:lnTo>
                    <a:pt x="16200" y="540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4" name="Graphic 8"/>
            <p:cNvSpPr/>
            <p:nvPr/>
          </p:nvSpPr>
          <p:spPr>
            <a:xfrm>
              <a:off x="197467" y="296201"/>
              <a:ext cx="56421" cy="5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0"/>
                  </a:moveTo>
                  <a:lnTo>
                    <a:pt x="2700" y="0"/>
                  </a:lnTo>
                  <a:cubicBezTo>
                    <a:pt x="1208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208" y="21600"/>
                    <a:pt x="2700" y="21600"/>
                  </a:cubicBezTo>
                  <a:lnTo>
                    <a:pt x="18900" y="21600"/>
                  </a:lnTo>
                  <a:cubicBezTo>
                    <a:pt x="20392" y="21600"/>
                    <a:pt x="21600" y="20392"/>
                    <a:pt x="21600" y="18900"/>
                  </a:cubicBezTo>
                  <a:lnTo>
                    <a:pt x="21600" y="2700"/>
                  </a:lnTo>
                  <a:cubicBezTo>
                    <a:pt x="21600" y="1208"/>
                    <a:pt x="20392" y="0"/>
                    <a:pt x="18900" y="0"/>
                  </a:cubicBezTo>
                  <a:close/>
                  <a:moveTo>
                    <a:pt x="16200" y="16200"/>
                  </a:moveTo>
                  <a:lnTo>
                    <a:pt x="5400" y="16200"/>
                  </a:lnTo>
                  <a:lnTo>
                    <a:pt x="5400" y="5400"/>
                  </a:lnTo>
                  <a:lnTo>
                    <a:pt x="16200" y="540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68" name="Group"/>
          <p:cNvGrpSpPr/>
          <p:nvPr/>
        </p:nvGrpSpPr>
        <p:grpSpPr>
          <a:xfrm>
            <a:off x="7111655" y="5453242"/>
            <a:ext cx="520818" cy="455300"/>
            <a:chOff x="0" y="0"/>
            <a:chExt cx="520817" cy="455299"/>
          </a:xfrm>
        </p:grpSpPr>
        <p:sp>
          <p:nvSpPr>
            <p:cNvPr id="256" name="Graphic 13"/>
            <p:cNvSpPr/>
            <p:nvPr/>
          </p:nvSpPr>
          <p:spPr>
            <a:xfrm>
              <a:off x="436065" y="367702"/>
              <a:ext cx="61249" cy="6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4" y="0"/>
                    <a:pt x="0" y="4845"/>
                    <a:pt x="0" y="10800"/>
                  </a:cubicBezTo>
                  <a:cubicBezTo>
                    <a:pt x="0" y="16755"/>
                    <a:pt x="4844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0800" y="16219"/>
                  </a:moveTo>
                  <a:cubicBezTo>
                    <a:pt x="7812" y="16219"/>
                    <a:pt x="5381" y="13788"/>
                    <a:pt x="5381" y="10800"/>
                  </a:cubicBezTo>
                  <a:cubicBezTo>
                    <a:pt x="5381" y="7812"/>
                    <a:pt x="7812" y="5381"/>
                    <a:pt x="10800" y="5381"/>
                  </a:cubicBezTo>
                  <a:cubicBezTo>
                    <a:pt x="13788" y="5381"/>
                    <a:pt x="16219" y="7812"/>
                    <a:pt x="16219" y="10800"/>
                  </a:cubicBezTo>
                  <a:cubicBezTo>
                    <a:pt x="16219" y="13788"/>
                    <a:pt x="13788" y="16219"/>
                    <a:pt x="10800" y="16219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7" name="Graphic 13"/>
            <p:cNvSpPr/>
            <p:nvPr/>
          </p:nvSpPr>
          <p:spPr>
            <a:xfrm>
              <a:off x="0" y="0"/>
              <a:ext cx="520818" cy="45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72" y="16355"/>
                  </a:moveTo>
                  <a:lnTo>
                    <a:pt x="19672" y="11675"/>
                  </a:lnTo>
                  <a:lnTo>
                    <a:pt x="20649" y="10119"/>
                  </a:lnTo>
                  <a:cubicBezTo>
                    <a:pt x="20719" y="10009"/>
                    <a:pt x="20728" y="9864"/>
                    <a:pt x="20674" y="9743"/>
                  </a:cubicBezTo>
                  <a:cubicBezTo>
                    <a:pt x="20620" y="9622"/>
                    <a:pt x="20511" y="9546"/>
                    <a:pt x="20392" y="9546"/>
                  </a:cubicBezTo>
                  <a:lnTo>
                    <a:pt x="19672" y="9546"/>
                  </a:lnTo>
                  <a:lnTo>
                    <a:pt x="19672" y="5166"/>
                  </a:lnTo>
                  <a:cubicBezTo>
                    <a:pt x="20760" y="4989"/>
                    <a:pt x="21600" y="3917"/>
                    <a:pt x="21600" y="2624"/>
                  </a:cubicBezTo>
                  <a:cubicBezTo>
                    <a:pt x="21600" y="1208"/>
                    <a:pt x="20593" y="56"/>
                    <a:pt x="19355" y="56"/>
                  </a:cubicBezTo>
                  <a:cubicBezTo>
                    <a:pt x="18275" y="56"/>
                    <a:pt x="17370" y="934"/>
                    <a:pt x="17158" y="2098"/>
                  </a:cubicBezTo>
                  <a:lnTo>
                    <a:pt x="16110" y="2098"/>
                  </a:lnTo>
                  <a:lnTo>
                    <a:pt x="16110" y="585"/>
                  </a:lnTo>
                  <a:cubicBezTo>
                    <a:pt x="16110" y="262"/>
                    <a:pt x="15881" y="0"/>
                    <a:pt x="15599" y="0"/>
                  </a:cubicBezTo>
                  <a:lnTo>
                    <a:pt x="5923" y="0"/>
                  </a:lnTo>
                  <a:cubicBezTo>
                    <a:pt x="5641" y="0"/>
                    <a:pt x="5412" y="262"/>
                    <a:pt x="5412" y="585"/>
                  </a:cubicBezTo>
                  <a:lnTo>
                    <a:pt x="5412" y="2098"/>
                  </a:lnTo>
                  <a:lnTo>
                    <a:pt x="3218" y="2098"/>
                  </a:lnTo>
                  <a:cubicBezTo>
                    <a:pt x="2506" y="2098"/>
                    <a:pt x="1927" y="2761"/>
                    <a:pt x="1927" y="3575"/>
                  </a:cubicBezTo>
                  <a:lnTo>
                    <a:pt x="1927" y="8583"/>
                  </a:lnTo>
                  <a:cubicBezTo>
                    <a:pt x="839" y="8760"/>
                    <a:pt x="0" y="9832"/>
                    <a:pt x="0" y="11124"/>
                  </a:cubicBezTo>
                  <a:cubicBezTo>
                    <a:pt x="0" y="12417"/>
                    <a:pt x="839" y="13489"/>
                    <a:pt x="1927" y="13666"/>
                  </a:cubicBezTo>
                  <a:lnTo>
                    <a:pt x="1927" y="14992"/>
                  </a:lnTo>
                  <a:lnTo>
                    <a:pt x="949" y="16548"/>
                  </a:lnTo>
                  <a:cubicBezTo>
                    <a:pt x="880" y="16658"/>
                    <a:pt x="871" y="16803"/>
                    <a:pt x="925" y="16924"/>
                  </a:cubicBezTo>
                  <a:cubicBezTo>
                    <a:pt x="979" y="17045"/>
                    <a:pt x="1088" y="17121"/>
                    <a:pt x="1206" y="17121"/>
                  </a:cubicBezTo>
                  <a:lnTo>
                    <a:pt x="1927" y="17121"/>
                  </a:lnTo>
                  <a:lnTo>
                    <a:pt x="1927" y="18025"/>
                  </a:lnTo>
                  <a:cubicBezTo>
                    <a:pt x="1927" y="18839"/>
                    <a:pt x="2506" y="19502"/>
                    <a:pt x="3218" y="19502"/>
                  </a:cubicBezTo>
                  <a:lnTo>
                    <a:pt x="5412" y="19502"/>
                  </a:lnTo>
                  <a:lnTo>
                    <a:pt x="5412" y="21015"/>
                  </a:lnTo>
                  <a:cubicBezTo>
                    <a:pt x="5412" y="21338"/>
                    <a:pt x="5641" y="21600"/>
                    <a:pt x="5923" y="21600"/>
                  </a:cubicBezTo>
                  <a:lnTo>
                    <a:pt x="7256" y="21600"/>
                  </a:lnTo>
                  <a:cubicBezTo>
                    <a:pt x="7431" y="21600"/>
                    <a:pt x="7573" y="21438"/>
                    <a:pt x="7573" y="21238"/>
                  </a:cubicBezTo>
                  <a:cubicBezTo>
                    <a:pt x="7573" y="21038"/>
                    <a:pt x="7431" y="20876"/>
                    <a:pt x="7256" y="20876"/>
                  </a:cubicBezTo>
                  <a:lnTo>
                    <a:pt x="6045" y="20876"/>
                  </a:lnTo>
                  <a:lnTo>
                    <a:pt x="6045" y="17080"/>
                  </a:lnTo>
                  <a:lnTo>
                    <a:pt x="15478" y="17080"/>
                  </a:lnTo>
                  <a:lnTo>
                    <a:pt x="15478" y="20876"/>
                  </a:lnTo>
                  <a:lnTo>
                    <a:pt x="8733" y="20876"/>
                  </a:lnTo>
                  <a:cubicBezTo>
                    <a:pt x="8558" y="20876"/>
                    <a:pt x="8416" y="21038"/>
                    <a:pt x="8416" y="21238"/>
                  </a:cubicBezTo>
                  <a:cubicBezTo>
                    <a:pt x="8416" y="21438"/>
                    <a:pt x="8558" y="21600"/>
                    <a:pt x="8733" y="21600"/>
                  </a:cubicBezTo>
                  <a:lnTo>
                    <a:pt x="15599" y="21600"/>
                  </a:lnTo>
                  <a:cubicBezTo>
                    <a:pt x="15881" y="21600"/>
                    <a:pt x="16110" y="21338"/>
                    <a:pt x="16110" y="21015"/>
                  </a:cubicBezTo>
                  <a:lnTo>
                    <a:pt x="16110" y="19502"/>
                  </a:lnTo>
                  <a:lnTo>
                    <a:pt x="17174" y="19502"/>
                  </a:lnTo>
                  <a:cubicBezTo>
                    <a:pt x="17412" y="20627"/>
                    <a:pt x="18299" y="21465"/>
                    <a:pt x="19355" y="21465"/>
                  </a:cubicBezTo>
                  <a:cubicBezTo>
                    <a:pt x="20593" y="21465"/>
                    <a:pt x="21600" y="20313"/>
                    <a:pt x="21600" y="18897"/>
                  </a:cubicBezTo>
                  <a:cubicBezTo>
                    <a:pt x="21600" y="17604"/>
                    <a:pt x="20760" y="16532"/>
                    <a:pt x="19672" y="16355"/>
                  </a:cubicBezTo>
                  <a:close/>
                  <a:moveTo>
                    <a:pt x="19775" y="10270"/>
                  </a:moveTo>
                  <a:lnTo>
                    <a:pt x="19355" y="10938"/>
                  </a:lnTo>
                  <a:lnTo>
                    <a:pt x="18935" y="10270"/>
                  </a:lnTo>
                  <a:close/>
                  <a:moveTo>
                    <a:pt x="19355" y="780"/>
                  </a:moveTo>
                  <a:cubicBezTo>
                    <a:pt x="20244" y="780"/>
                    <a:pt x="20967" y="1607"/>
                    <a:pt x="20967" y="2624"/>
                  </a:cubicBezTo>
                  <a:cubicBezTo>
                    <a:pt x="20967" y="3641"/>
                    <a:pt x="20244" y="4468"/>
                    <a:pt x="19355" y="4468"/>
                  </a:cubicBezTo>
                  <a:cubicBezTo>
                    <a:pt x="18466" y="4468"/>
                    <a:pt x="17743" y="3641"/>
                    <a:pt x="17743" y="2624"/>
                  </a:cubicBezTo>
                  <a:cubicBezTo>
                    <a:pt x="17743" y="1607"/>
                    <a:pt x="18466" y="780"/>
                    <a:pt x="19355" y="780"/>
                  </a:cubicBezTo>
                  <a:close/>
                  <a:moveTo>
                    <a:pt x="1824" y="16397"/>
                  </a:moveTo>
                  <a:lnTo>
                    <a:pt x="2244" y="15729"/>
                  </a:lnTo>
                  <a:lnTo>
                    <a:pt x="2664" y="16397"/>
                  </a:lnTo>
                  <a:close/>
                  <a:moveTo>
                    <a:pt x="10445" y="16357"/>
                  </a:moveTo>
                  <a:lnTo>
                    <a:pt x="5923" y="16357"/>
                  </a:lnTo>
                  <a:cubicBezTo>
                    <a:pt x="5641" y="16357"/>
                    <a:pt x="5412" y="16619"/>
                    <a:pt x="5412" y="16941"/>
                  </a:cubicBezTo>
                  <a:lnTo>
                    <a:pt x="5412" y="18778"/>
                  </a:lnTo>
                  <a:lnTo>
                    <a:pt x="3218" y="18778"/>
                  </a:lnTo>
                  <a:cubicBezTo>
                    <a:pt x="2855" y="18778"/>
                    <a:pt x="2560" y="18440"/>
                    <a:pt x="2560" y="18025"/>
                  </a:cubicBezTo>
                  <a:lnTo>
                    <a:pt x="2560" y="17121"/>
                  </a:lnTo>
                  <a:lnTo>
                    <a:pt x="3281" y="17121"/>
                  </a:lnTo>
                  <a:cubicBezTo>
                    <a:pt x="3400" y="17121"/>
                    <a:pt x="3508" y="17045"/>
                    <a:pt x="3563" y="16924"/>
                  </a:cubicBezTo>
                  <a:cubicBezTo>
                    <a:pt x="3617" y="16803"/>
                    <a:pt x="3607" y="16658"/>
                    <a:pt x="3538" y="16547"/>
                  </a:cubicBezTo>
                  <a:lnTo>
                    <a:pt x="2560" y="14991"/>
                  </a:lnTo>
                  <a:lnTo>
                    <a:pt x="2560" y="13667"/>
                  </a:lnTo>
                  <a:cubicBezTo>
                    <a:pt x="3294" y="13551"/>
                    <a:pt x="3929" y="13031"/>
                    <a:pt x="4262" y="12252"/>
                  </a:cubicBezTo>
                  <a:cubicBezTo>
                    <a:pt x="4339" y="12072"/>
                    <a:pt x="4274" y="11855"/>
                    <a:pt x="4117" y="11768"/>
                  </a:cubicBezTo>
                  <a:cubicBezTo>
                    <a:pt x="3960" y="11680"/>
                    <a:pt x="3771" y="11754"/>
                    <a:pt x="3694" y="11934"/>
                  </a:cubicBezTo>
                  <a:cubicBezTo>
                    <a:pt x="3421" y="12572"/>
                    <a:pt x="2865" y="12968"/>
                    <a:pt x="2245" y="12968"/>
                  </a:cubicBezTo>
                  <a:cubicBezTo>
                    <a:pt x="1356" y="12968"/>
                    <a:pt x="633" y="12141"/>
                    <a:pt x="633" y="11124"/>
                  </a:cubicBezTo>
                  <a:cubicBezTo>
                    <a:pt x="633" y="10108"/>
                    <a:pt x="1356" y="9280"/>
                    <a:pt x="2245" y="9280"/>
                  </a:cubicBezTo>
                  <a:cubicBezTo>
                    <a:pt x="2932" y="9280"/>
                    <a:pt x="3544" y="9779"/>
                    <a:pt x="3768" y="10522"/>
                  </a:cubicBezTo>
                  <a:cubicBezTo>
                    <a:pt x="3826" y="10711"/>
                    <a:pt x="4006" y="10811"/>
                    <a:pt x="4171" y="10746"/>
                  </a:cubicBezTo>
                  <a:cubicBezTo>
                    <a:pt x="4336" y="10680"/>
                    <a:pt x="4424" y="10474"/>
                    <a:pt x="4366" y="10285"/>
                  </a:cubicBezTo>
                  <a:cubicBezTo>
                    <a:pt x="4089" y="9366"/>
                    <a:pt x="3384" y="8716"/>
                    <a:pt x="2560" y="8582"/>
                  </a:cubicBezTo>
                  <a:lnTo>
                    <a:pt x="2560" y="3575"/>
                  </a:lnTo>
                  <a:cubicBezTo>
                    <a:pt x="2560" y="3160"/>
                    <a:pt x="2855" y="2822"/>
                    <a:pt x="3218" y="2822"/>
                  </a:cubicBezTo>
                  <a:lnTo>
                    <a:pt x="5412" y="2822"/>
                  </a:lnTo>
                  <a:lnTo>
                    <a:pt x="5412" y="4658"/>
                  </a:lnTo>
                  <a:cubicBezTo>
                    <a:pt x="5412" y="4981"/>
                    <a:pt x="5641" y="5243"/>
                    <a:pt x="5923" y="5243"/>
                  </a:cubicBezTo>
                  <a:lnTo>
                    <a:pt x="10445" y="5243"/>
                  </a:lnTo>
                  <a:lnTo>
                    <a:pt x="10445" y="7492"/>
                  </a:lnTo>
                  <a:lnTo>
                    <a:pt x="5923" y="7492"/>
                  </a:lnTo>
                  <a:cubicBezTo>
                    <a:pt x="5641" y="7492"/>
                    <a:pt x="5412" y="7754"/>
                    <a:pt x="5412" y="8077"/>
                  </a:cubicBezTo>
                  <a:lnTo>
                    <a:pt x="5412" y="13657"/>
                  </a:lnTo>
                  <a:cubicBezTo>
                    <a:pt x="5412" y="13979"/>
                    <a:pt x="5641" y="14242"/>
                    <a:pt x="5923" y="14242"/>
                  </a:cubicBezTo>
                  <a:lnTo>
                    <a:pt x="10445" y="14242"/>
                  </a:lnTo>
                  <a:close/>
                  <a:moveTo>
                    <a:pt x="15478" y="8216"/>
                  </a:moveTo>
                  <a:lnTo>
                    <a:pt x="15478" y="13518"/>
                  </a:lnTo>
                  <a:lnTo>
                    <a:pt x="6045" y="13518"/>
                  </a:lnTo>
                  <a:lnTo>
                    <a:pt x="6045" y="8216"/>
                  </a:lnTo>
                  <a:close/>
                  <a:moveTo>
                    <a:pt x="17113" y="18778"/>
                  </a:moveTo>
                  <a:lnTo>
                    <a:pt x="16110" y="18778"/>
                  </a:lnTo>
                  <a:lnTo>
                    <a:pt x="16110" y="16941"/>
                  </a:lnTo>
                  <a:cubicBezTo>
                    <a:pt x="16110" y="16619"/>
                    <a:pt x="15881" y="16357"/>
                    <a:pt x="15599" y="16357"/>
                  </a:cubicBezTo>
                  <a:lnTo>
                    <a:pt x="11078" y="16357"/>
                  </a:lnTo>
                  <a:lnTo>
                    <a:pt x="11078" y="14242"/>
                  </a:lnTo>
                  <a:lnTo>
                    <a:pt x="15599" y="14242"/>
                  </a:lnTo>
                  <a:cubicBezTo>
                    <a:pt x="15881" y="14242"/>
                    <a:pt x="16110" y="13979"/>
                    <a:pt x="16110" y="13657"/>
                  </a:cubicBezTo>
                  <a:lnTo>
                    <a:pt x="16110" y="8077"/>
                  </a:lnTo>
                  <a:cubicBezTo>
                    <a:pt x="16110" y="7754"/>
                    <a:pt x="15881" y="7492"/>
                    <a:pt x="15599" y="7492"/>
                  </a:cubicBezTo>
                  <a:lnTo>
                    <a:pt x="11078" y="7492"/>
                  </a:lnTo>
                  <a:lnTo>
                    <a:pt x="11078" y="5243"/>
                  </a:lnTo>
                  <a:lnTo>
                    <a:pt x="13036" y="5243"/>
                  </a:lnTo>
                  <a:cubicBezTo>
                    <a:pt x="13211" y="5243"/>
                    <a:pt x="13352" y="5081"/>
                    <a:pt x="13352" y="4882"/>
                  </a:cubicBezTo>
                  <a:cubicBezTo>
                    <a:pt x="13352" y="4682"/>
                    <a:pt x="13211" y="4520"/>
                    <a:pt x="13036" y="4520"/>
                  </a:cubicBezTo>
                  <a:lnTo>
                    <a:pt x="6045" y="4520"/>
                  </a:lnTo>
                  <a:lnTo>
                    <a:pt x="6045" y="724"/>
                  </a:lnTo>
                  <a:lnTo>
                    <a:pt x="15478" y="724"/>
                  </a:lnTo>
                  <a:lnTo>
                    <a:pt x="15478" y="4520"/>
                  </a:lnTo>
                  <a:lnTo>
                    <a:pt x="14512" y="4520"/>
                  </a:lnTo>
                  <a:cubicBezTo>
                    <a:pt x="14338" y="4520"/>
                    <a:pt x="14196" y="4682"/>
                    <a:pt x="14196" y="4881"/>
                  </a:cubicBezTo>
                  <a:cubicBezTo>
                    <a:pt x="14196" y="5081"/>
                    <a:pt x="14338" y="5243"/>
                    <a:pt x="14512" y="5243"/>
                  </a:cubicBezTo>
                  <a:lnTo>
                    <a:pt x="15599" y="5243"/>
                  </a:lnTo>
                  <a:cubicBezTo>
                    <a:pt x="15881" y="5243"/>
                    <a:pt x="16110" y="4981"/>
                    <a:pt x="16110" y="4658"/>
                  </a:cubicBezTo>
                  <a:lnTo>
                    <a:pt x="16110" y="2822"/>
                  </a:lnTo>
                  <a:lnTo>
                    <a:pt x="17118" y="2822"/>
                  </a:lnTo>
                  <a:cubicBezTo>
                    <a:pt x="17198" y="4025"/>
                    <a:pt x="18006" y="4999"/>
                    <a:pt x="19039" y="5166"/>
                  </a:cubicBezTo>
                  <a:lnTo>
                    <a:pt x="19039" y="9546"/>
                  </a:lnTo>
                  <a:lnTo>
                    <a:pt x="18318" y="9546"/>
                  </a:lnTo>
                  <a:cubicBezTo>
                    <a:pt x="18199" y="9546"/>
                    <a:pt x="18090" y="9622"/>
                    <a:pt x="18036" y="9743"/>
                  </a:cubicBezTo>
                  <a:cubicBezTo>
                    <a:pt x="17982" y="9864"/>
                    <a:pt x="17992" y="10009"/>
                    <a:pt x="18061" y="10119"/>
                  </a:cubicBezTo>
                  <a:lnTo>
                    <a:pt x="19039" y="11675"/>
                  </a:lnTo>
                  <a:lnTo>
                    <a:pt x="19039" y="16355"/>
                  </a:lnTo>
                  <a:cubicBezTo>
                    <a:pt x="17984" y="16526"/>
                    <a:pt x="17163" y="17539"/>
                    <a:pt x="17113" y="18778"/>
                  </a:cubicBezTo>
                  <a:close/>
                  <a:moveTo>
                    <a:pt x="19355" y="20741"/>
                  </a:moveTo>
                  <a:cubicBezTo>
                    <a:pt x="18466" y="20741"/>
                    <a:pt x="17743" y="19914"/>
                    <a:pt x="17743" y="18897"/>
                  </a:cubicBezTo>
                  <a:cubicBezTo>
                    <a:pt x="17743" y="17880"/>
                    <a:pt x="18466" y="17053"/>
                    <a:pt x="19355" y="17053"/>
                  </a:cubicBezTo>
                  <a:cubicBezTo>
                    <a:pt x="20244" y="17053"/>
                    <a:pt x="20967" y="17880"/>
                    <a:pt x="20967" y="18897"/>
                  </a:cubicBezTo>
                  <a:cubicBezTo>
                    <a:pt x="20967" y="19914"/>
                    <a:pt x="20244" y="20741"/>
                    <a:pt x="19355" y="20741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8" name="Graphic 13"/>
            <p:cNvSpPr/>
            <p:nvPr/>
          </p:nvSpPr>
          <p:spPr>
            <a:xfrm>
              <a:off x="436065" y="24687"/>
              <a:ext cx="61249" cy="6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lose/>
                  <a:moveTo>
                    <a:pt x="10800" y="5381"/>
                  </a:moveTo>
                  <a:cubicBezTo>
                    <a:pt x="13788" y="5381"/>
                    <a:pt x="16219" y="7812"/>
                    <a:pt x="16219" y="10800"/>
                  </a:cubicBezTo>
                  <a:cubicBezTo>
                    <a:pt x="16219" y="13788"/>
                    <a:pt x="13788" y="16218"/>
                    <a:pt x="10800" y="16218"/>
                  </a:cubicBezTo>
                  <a:cubicBezTo>
                    <a:pt x="7812" y="16218"/>
                    <a:pt x="5381" y="13788"/>
                    <a:pt x="5381" y="10800"/>
                  </a:cubicBezTo>
                  <a:cubicBezTo>
                    <a:pt x="5381" y="7812"/>
                    <a:pt x="7812" y="5381"/>
                    <a:pt x="10800" y="5381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9" name="Graphic 13"/>
            <p:cNvSpPr/>
            <p:nvPr/>
          </p:nvSpPr>
          <p:spPr>
            <a:xfrm>
              <a:off x="23502" y="203864"/>
              <a:ext cx="61251" cy="6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4" y="0"/>
                    <a:pt x="0" y="4844"/>
                    <a:pt x="0" y="10800"/>
                  </a:cubicBezTo>
                  <a:cubicBezTo>
                    <a:pt x="0" y="16755"/>
                    <a:pt x="4844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4"/>
                    <a:pt x="16755" y="0"/>
                    <a:pt x="10800" y="0"/>
                  </a:cubicBezTo>
                  <a:close/>
                  <a:moveTo>
                    <a:pt x="10800" y="16219"/>
                  </a:moveTo>
                  <a:cubicBezTo>
                    <a:pt x="7812" y="16219"/>
                    <a:pt x="5381" y="13788"/>
                    <a:pt x="5381" y="10800"/>
                  </a:cubicBezTo>
                  <a:cubicBezTo>
                    <a:pt x="5381" y="7812"/>
                    <a:pt x="7812" y="5381"/>
                    <a:pt x="10800" y="5381"/>
                  </a:cubicBezTo>
                  <a:cubicBezTo>
                    <a:pt x="13788" y="5381"/>
                    <a:pt x="16219" y="7812"/>
                    <a:pt x="16219" y="10800"/>
                  </a:cubicBezTo>
                  <a:cubicBezTo>
                    <a:pt x="16219" y="13788"/>
                    <a:pt x="13788" y="16219"/>
                    <a:pt x="10800" y="16219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0" name="Graphic 13"/>
            <p:cNvSpPr/>
            <p:nvPr/>
          </p:nvSpPr>
          <p:spPr>
            <a:xfrm>
              <a:off x="166523" y="191684"/>
              <a:ext cx="185898" cy="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" y="21600"/>
                  </a:moveTo>
                  <a:lnTo>
                    <a:pt x="20714" y="21600"/>
                  </a:lnTo>
                  <a:cubicBezTo>
                    <a:pt x="21203" y="21600"/>
                    <a:pt x="21600" y="16764"/>
                    <a:pt x="21600" y="10801"/>
                  </a:cubicBezTo>
                  <a:cubicBezTo>
                    <a:pt x="21600" y="4836"/>
                    <a:pt x="21203" y="0"/>
                    <a:pt x="20714" y="0"/>
                  </a:cubicBezTo>
                  <a:lnTo>
                    <a:pt x="887" y="0"/>
                  </a:lnTo>
                  <a:cubicBezTo>
                    <a:pt x="397" y="0"/>
                    <a:pt x="0" y="4836"/>
                    <a:pt x="0" y="10801"/>
                  </a:cubicBezTo>
                  <a:cubicBezTo>
                    <a:pt x="0" y="16764"/>
                    <a:pt x="397" y="21600"/>
                    <a:pt x="887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1" name="Graphic 13"/>
            <p:cNvSpPr/>
            <p:nvPr/>
          </p:nvSpPr>
          <p:spPr>
            <a:xfrm>
              <a:off x="166523" y="220309"/>
              <a:ext cx="185898" cy="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" y="21600"/>
                  </a:moveTo>
                  <a:lnTo>
                    <a:pt x="20714" y="21600"/>
                  </a:lnTo>
                  <a:cubicBezTo>
                    <a:pt x="21203" y="21600"/>
                    <a:pt x="21600" y="16764"/>
                    <a:pt x="21600" y="10799"/>
                  </a:cubicBezTo>
                  <a:cubicBezTo>
                    <a:pt x="21600" y="4836"/>
                    <a:pt x="21203" y="0"/>
                    <a:pt x="20714" y="0"/>
                  </a:cubicBezTo>
                  <a:lnTo>
                    <a:pt x="887" y="0"/>
                  </a:lnTo>
                  <a:cubicBezTo>
                    <a:pt x="397" y="0"/>
                    <a:pt x="0" y="4836"/>
                    <a:pt x="0" y="10799"/>
                  </a:cubicBezTo>
                  <a:cubicBezTo>
                    <a:pt x="0" y="16764"/>
                    <a:pt x="397" y="21600"/>
                    <a:pt x="887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2" name="Graphic 13"/>
            <p:cNvSpPr/>
            <p:nvPr/>
          </p:nvSpPr>
          <p:spPr>
            <a:xfrm>
              <a:off x="203190" y="248934"/>
              <a:ext cx="112566" cy="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36" y="0"/>
                  </a:moveTo>
                  <a:lnTo>
                    <a:pt x="1464" y="0"/>
                  </a:lnTo>
                  <a:cubicBezTo>
                    <a:pt x="655" y="0"/>
                    <a:pt x="0" y="4836"/>
                    <a:pt x="0" y="10801"/>
                  </a:cubicBezTo>
                  <a:cubicBezTo>
                    <a:pt x="0" y="16764"/>
                    <a:pt x="655" y="21600"/>
                    <a:pt x="1464" y="21600"/>
                  </a:cubicBezTo>
                  <a:lnTo>
                    <a:pt x="20136" y="21600"/>
                  </a:lnTo>
                  <a:cubicBezTo>
                    <a:pt x="20945" y="21600"/>
                    <a:pt x="21600" y="16764"/>
                    <a:pt x="21600" y="10801"/>
                  </a:cubicBezTo>
                  <a:cubicBezTo>
                    <a:pt x="21600" y="4836"/>
                    <a:pt x="20945" y="0"/>
                    <a:pt x="20136" y="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3" name="Graphic 13"/>
            <p:cNvSpPr/>
            <p:nvPr/>
          </p:nvSpPr>
          <p:spPr>
            <a:xfrm>
              <a:off x="166523" y="31345"/>
              <a:ext cx="185898" cy="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1"/>
                  </a:moveTo>
                  <a:cubicBezTo>
                    <a:pt x="21600" y="4836"/>
                    <a:pt x="21203" y="0"/>
                    <a:pt x="20714" y="0"/>
                  </a:cubicBezTo>
                  <a:lnTo>
                    <a:pt x="887" y="0"/>
                  </a:lnTo>
                  <a:cubicBezTo>
                    <a:pt x="397" y="0"/>
                    <a:pt x="0" y="4836"/>
                    <a:pt x="0" y="10801"/>
                  </a:cubicBezTo>
                  <a:cubicBezTo>
                    <a:pt x="0" y="16764"/>
                    <a:pt x="397" y="21600"/>
                    <a:pt x="887" y="21600"/>
                  </a:cubicBezTo>
                  <a:lnTo>
                    <a:pt x="20714" y="21600"/>
                  </a:lnTo>
                  <a:cubicBezTo>
                    <a:pt x="21203" y="21600"/>
                    <a:pt x="21600" y="16764"/>
                    <a:pt x="21600" y="10801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4" name="Graphic 13"/>
            <p:cNvSpPr/>
            <p:nvPr/>
          </p:nvSpPr>
          <p:spPr>
            <a:xfrm>
              <a:off x="205621" y="59970"/>
              <a:ext cx="107704" cy="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70" y="0"/>
                  </a:moveTo>
                  <a:lnTo>
                    <a:pt x="1530" y="0"/>
                  </a:lnTo>
                  <a:cubicBezTo>
                    <a:pt x="685" y="0"/>
                    <a:pt x="0" y="4836"/>
                    <a:pt x="0" y="10801"/>
                  </a:cubicBezTo>
                  <a:cubicBezTo>
                    <a:pt x="0" y="16764"/>
                    <a:pt x="685" y="21600"/>
                    <a:pt x="1530" y="21600"/>
                  </a:cubicBezTo>
                  <a:lnTo>
                    <a:pt x="20070" y="21600"/>
                  </a:lnTo>
                  <a:cubicBezTo>
                    <a:pt x="20915" y="21600"/>
                    <a:pt x="21600" y="16764"/>
                    <a:pt x="21600" y="10801"/>
                  </a:cubicBezTo>
                  <a:cubicBezTo>
                    <a:pt x="21600" y="4836"/>
                    <a:pt x="20915" y="0"/>
                    <a:pt x="20070" y="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5" name="Graphic 13"/>
            <p:cNvSpPr/>
            <p:nvPr/>
          </p:nvSpPr>
          <p:spPr>
            <a:xfrm>
              <a:off x="164443" y="371372"/>
              <a:ext cx="58173" cy="58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634"/>
                  </a:moveTo>
                  <a:lnTo>
                    <a:pt x="21600" y="3966"/>
                  </a:lnTo>
                  <a:cubicBezTo>
                    <a:pt x="21600" y="1779"/>
                    <a:pt x="19821" y="0"/>
                    <a:pt x="17634" y="0"/>
                  </a:cubicBezTo>
                  <a:lnTo>
                    <a:pt x="3966" y="0"/>
                  </a:lnTo>
                  <a:cubicBezTo>
                    <a:pt x="1779" y="0"/>
                    <a:pt x="0" y="1779"/>
                    <a:pt x="0" y="3966"/>
                  </a:cubicBezTo>
                  <a:lnTo>
                    <a:pt x="0" y="17634"/>
                  </a:lnTo>
                  <a:cubicBezTo>
                    <a:pt x="0" y="19821"/>
                    <a:pt x="1779" y="21600"/>
                    <a:pt x="3966" y="21600"/>
                  </a:cubicBezTo>
                  <a:lnTo>
                    <a:pt x="17634" y="21600"/>
                  </a:lnTo>
                  <a:cubicBezTo>
                    <a:pt x="19821" y="21600"/>
                    <a:pt x="21600" y="19821"/>
                    <a:pt x="21600" y="17634"/>
                  </a:cubicBezTo>
                  <a:close/>
                  <a:moveTo>
                    <a:pt x="15934" y="15934"/>
                  </a:moveTo>
                  <a:lnTo>
                    <a:pt x="5666" y="15934"/>
                  </a:lnTo>
                  <a:lnTo>
                    <a:pt x="5666" y="5666"/>
                  </a:lnTo>
                  <a:lnTo>
                    <a:pt x="15934" y="5666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6" name="Graphic 13"/>
            <p:cNvSpPr/>
            <p:nvPr/>
          </p:nvSpPr>
          <p:spPr>
            <a:xfrm>
              <a:off x="237712" y="377576"/>
              <a:ext cx="116790" cy="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1" y="21600"/>
                  </a:moveTo>
                  <a:lnTo>
                    <a:pt x="20189" y="21600"/>
                  </a:lnTo>
                  <a:cubicBezTo>
                    <a:pt x="20968" y="21600"/>
                    <a:pt x="21600" y="16764"/>
                    <a:pt x="21600" y="10801"/>
                  </a:cubicBezTo>
                  <a:cubicBezTo>
                    <a:pt x="21600" y="4836"/>
                    <a:pt x="20968" y="0"/>
                    <a:pt x="20189" y="0"/>
                  </a:cubicBezTo>
                  <a:lnTo>
                    <a:pt x="1411" y="0"/>
                  </a:lnTo>
                  <a:cubicBezTo>
                    <a:pt x="632" y="0"/>
                    <a:pt x="0" y="4836"/>
                    <a:pt x="0" y="10801"/>
                  </a:cubicBezTo>
                  <a:cubicBezTo>
                    <a:pt x="0" y="16764"/>
                    <a:pt x="632" y="21600"/>
                    <a:pt x="1411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7" name="Graphic 13"/>
            <p:cNvSpPr/>
            <p:nvPr/>
          </p:nvSpPr>
          <p:spPr>
            <a:xfrm>
              <a:off x="237712" y="403744"/>
              <a:ext cx="116790" cy="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1" y="21600"/>
                  </a:moveTo>
                  <a:lnTo>
                    <a:pt x="20189" y="21600"/>
                  </a:lnTo>
                  <a:cubicBezTo>
                    <a:pt x="20968" y="21600"/>
                    <a:pt x="21600" y="16764"/>
                    <a:pt x="21600" y="10801"/>
                  </a:cubicBezTo>
                  <a:cubicBezTo>
                    <a:pt x="21600" y="4836"/>
                    <a:pt x="20968" y="0"/>
                    <a:pt x="20189" y="0"/>
                  </a:cubicBezTo>
                  <a:lnTo>
                    <a:pt x="1411" y="0"/>
                  </a:lnTo>
                  <a:cubicBezTo>
                    <a:pt x="632" y="0"/>
                    <a:pt x="0" y="4836"/>
                    <a:pt x="0" y="10801"/>
                  </a:cubicBezTo>
                  <a:cubicBezTo>
                    <a:pt x="0" y="16764"/>
                    <a:pt x="632" y="21600"/>
                    <a:pt x="1411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75" name="Group"/>
          <p:cNvGrpSpPr/>
          <p:nvPr/>
        </p:nvGrpSpPr>
        <p:grpSpPr>
          <a:xfrm>
            <a:off x="4848302" y="4718872"/>
            <a:ext cx="538161" cy="538183"/>
            <a:chOff x="0" y="0"/>
            <a:chExt cx="538159" cy="538181"/>
          </a:xfrm>
        </p:grpSpPr>
        <p:sp>
          <p:nvSpPr>
            <p:cNvPr id="269" name="Graphic 69"/>
            <p:cNvSpPr/>
            <p:nvPr/>
          </p:nvSpPr>
          <p:spPr>
            <a:xfrm>
              <a:off x="0" y="300160"/>
              <a:ext cx="538160" cy="23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259" extrusionOk="0">
                  <a:moveTo>
                    <a:pt x="19145" y="1606"/>
                  </a:moveTo>
                  <a:lnTo>
                    <a:pt x="19034" y="1739"/>
                  </a:lnTo>
                  <a:cubicBezTo>
                    <a:pt x="18587" y="529"/>
                    <a:pt x="17812" y="60"/>
                    <a:pt x="17221" y="727"/>
                  </a:cubicBezTo>
                  <a:cubicBezTo>
                    <a:pt x="17219" y="729"/>
                    <a:pt x="17217" y="732"/>
                    <a:pt x="17215" y="734"/>
                  </a:cubicBezTo>
                  <a:lnTo>
                    <a:pt x="16953" y="1048"/>
                  </a:lnTo>
                  <a:cubicBezTo>
                    <a:pt x="16314" y="-158"/>
                    <a:pt x="15405" y="-341"/>
                    <a:pt x="14679" y="590"/>
                  </a:cubicBezTo>
                  <a:lnTo>
                    <a:pt x="13271" y="2297"/>
                  </a:lnTo>
                  <a:lnTo>
                    <a:pt x="11397" y="2297"/>
                  </a:lnTo>
                  <a:cubicBezTo>
                    <a:pt x="10992" y="2296"/>
                    <a:pt x="10591" y="2092"/>
                    <a:pt x="10226" y="1699"/>
                  </a:cubicBezTo>
                  <a:lnTo>
                    <a:pt x="9968" y="1421"/>
                  </a:lnTo>
                  <a:cubicBezTo>
                    <a:pt x="8472" y="-202"/>
                    <a:pt x="6693" y="185"/>
                    <a:pt x="5366" y="2423"/>
                  </a:cubicBezTo>
                  <a:cubicBezTo>
                    <a:pt x="5360" y="2433"/>
                    <a:pt x="5354" y="2444"/>
                    <a:pt x="5348" y="2455"/>
                  </a:cubicBezTo>
                  <a:lnTo>
                    <a:pt x="4726" y="3690"/>
                  </a:lnTo>
                  <a:cubicBezTo>
                    <a:pt x="4491" y="4156"/>
                    <a:pt x="4213" y="4501"/>
                    <a:pt x="3911" y="4702"/>
                  </a:cubicBezTo>
                  <a:lnTo>
                    <a:pt x="3558" y="2116"/>
                  </a:lnTo>
                  <a:cubicBezTo>
                    <a:pt x="3522" y="1853"/>
                    <a:pt x="3413" y="1674"/>
                    <a:pt x="3290" y="1674"/>
                  </a:cubicBezTo>
                  <a:lnTo>
                    <a:pt x="280" y="1674"/>
                  </a:lnTo>
                  <a:cubicBezTo>
                    <a:pt x="125" y="1674"/>
                    <a:pt x="0" y="1953"/>
                    <a:pt x="0" y="2298"/>
                  </a:cubicBezTo>
                  <a:cubicBezTo>
                    <a:pt x="0" y="2324"/>
                    <a:pt x="1" y="2349"/>
                    <a:pt x="2" y="2374"/>
                  </a:cubicBezTo>
                  <a:lnTo>
                    <a:pt x="1005" y="20710"/>
                  </a:lnTo>
                  <a:cubicBezTo>
                    <a:pt x="1022" y="21023"/>
                    <a:pt x="1142" y="21259"/>
                    <a:pt x="1283" y="21259"/>
                  </a:cubicBezTo>
                  <a:lnTo>
                    <a:pt x="5798" y="21259"/>
                  </a:lnTo>
                  <a:cubicBezTo>
                    <a:pt x="5952" y="21259"/>
                    <a:pt x="6078" y="20979"/>
                    <a:pt x="6078" y="20634"/>
                  </a:cubicBezTo>
                  <a:cubicBezTo>
                    <a:pt x="6078" y="20573"/>
                    <a:pt x="6074" y="20511"/>
                    <a:pt x="6066" y="20452"/>
                  </a:cubicBezTo>
                  <a:lnTo>
                    <a:pt x="5473" y="16115"/>
                  </a:lnTo>
                  <a:lnTo>
                    <a:pt x="7320" y="13512"/>
                  </a:lnTo>
                  <a:cubicBezTo>
                    <a:pt x="7567" y="13207"/>
                    <a:pt x="7857" y="13124"/>
                    <a:pt x="8131" y="13278"/>
                  </a:cubicBezTo>
                  <a:cubicBezTo>
                    <a:pt x="8136" y="13282"/>
                    <a:pt x="8142" y="13285"/>
                    <a:pt x="8148" y="13287"/>
                  </a:cubicBezTo>
                  <a:lnTo>
                    <a:pt x="11905" y="14829"/>
                  </a:lnTo>
                  <a:cubicBezTo>
                    <a:pt x="12926" y="15236"/>
                    <a:pt x="13979" y="14905"/>
                    <a:pt x="14909" y="13883"/>
                  </a:cubicBezTo>
                  <a:cubicBezTo>
                    <a:pt x="14921" y="13870"/>
                    <a:pt x="14933" y="13855"/>
                    <a:pt x="14944" y="13839"/>
                  </a:cubicBezTo>
                  <a:lnTo>
                    <a:pt x="21442" y="3893"/>
                  </a:lnTo>
                  <a:cubicBezTo>
                    <a:pt x="21564" y="3706"/>
                    <a:pt x="21600" y="3339"/>
                    <a:pt x="21524" y="3056"/>
                  </a:cubicBezTo>
                  <a:cubicBezTo>
                    <a:pt x="21032" y="1232"/>
                    <a:pt x="19984" y="593"/>
                    <a:pt x="19145" y="1606"/>
                  </a:cubicBezTo>
                  <a:close/>
                  <a:moveTo>
                    <a:pt x="17477" y="1838"/>
                  </a:moveTo>
                  <a:cubicBezTo>
                    <a:pt x="17819" y="1457"/>
                    <a:pt x="18249" y="1769"/>
                    <a:pt x="18523" y="2354"/>
                  </a:cubicBezTo>
                  <a:lnTo>
                    <a:pt x="16059" y="5317"/>
                  </a:lnTo>
                  <a:lnTo>
                    <a:pt x="15914" y="5487"/>
                  </a:lnTo>
                  <a:cubicBezTo>
                    <a:pt x="15836" y="4993"/>
                    <a:pt x="15722" y="4531"/>
                    <a:pt x="15577" y="4120"/>
                  </a:cubicBezTo>
                  <a:close/>
                  <a:moveTo>
                    <a:pt x="14950" y="1683"/>
                  </a:moveTo>
                  <a:cubicBezTo>
                    <a:pt x="14952" y="1681"/>
                    <a:pt x="14955" y="1678"/>
                    <a:pt x="14957" y="1675"/>
                  </a:cubicBezTo>
                  <a:cubicBezTo>
                    <a:pt x="15406" y="1096"/>
                    <a:pt x="15962" y="1107"/>
                    <a:pt x="16406" y="1705"/>
                  </a:cubicBezTo>
                  <a:lnTo>
                    <a:pt x="15153" y="3209"/>
                  </a:lnTo>
                  <a:cubicBezTo>
                    <a:pt x="14914" y="2820"/>
                    <a:pt x="14642" y="2547"/>
                    <a:pt x="14353" y="2406"/>
                  </a:cubicBezTo>
                  <a:close/>
                  <a:moveTo>
                    <a:pt x="1531" y="20010"/>
                  </a:moveTo>
                  <a:lnTo>
                    <a:pt x="597" y="2923"/>
                  </a:lnTo>
                  <a:lnTo>
                    <a:pt x="3082" y="2923"/>
                  </a:lnTo>
                  <a:lnTo>
                    <a:pt x="5419" y="20010"/>
                  </a:lnTo>
                  <a:close/>
                  <a:moveTo>
                    <a:pt x="14643" y="12783"/>
                  </a:moveTo>
                  <a:cubicBezTo>
                    <a:pt x="13825" y="13671"/>
                    <a:pt x="12901" y="13957"/>
                    <a:pt x="12005" y="13600"/>
                  </a:cubicBezTo>
                  <a:lnTo>
                    <a:pt x="8258" y="12061"/>
                  </a:lnTo>
                  <a:cubicBezTo>
                    <a:pt x="7845" y="11835"/>
                    <a:pt x="7410" y="11966"/>
                    <a:pt x="7040" y="12429"/>
                  </a:cubicBezTo>
                  <a:cubicBezTo>
                    <a:pt x="7035" y="12435"/>
                    <a:pt x="7031" y="12441"/>
                    <a:pt x="7027" y="12446"/>
                  </a:cubicBezTo>
                  <a:lnTo>
                    <a:pt x="5303" y="14876"/>
                  </a:lnTo>
                  <a:lnTo>
                    <a:pt x="4075" y="5898"/>
                  </a:lnTo>
                  <a:cubicBezTo>
                    <a:pt x="4453" y="5644"/>
                    <a:pt x="4803" y="5208"/>
                    <a:pt x="5098" y="4622"/>
                  </a:cubicBezTo>
                  <a:lnTo>
                    <a:pt x="5712" y="3404"/>
                  </a:lnTo>
                  <a:cubicBezTo>
                    <a:pt x="6871" y="1462"/>
                    <a:pt x="8420" y="1130"/>
                    <a:pt x="9724" y="2544"/>
                  </a:cubicBezTo>
                  <a:lnTo>
                    <a:pt x="9981" y="2822"/>
                  </a:lnTo>
                  <a:cubicBezTo>
                    <a:pt x="10423" y="3296"/>
                    <a:pt x="10907" y="3543"/>
                    <a:pt x="11397" y="3545"/>
                  </a:cubicBezTo>
                  <a:lnTo>
                    <a:pt x="13896" y="3545"/>
                  </a:lnTo>
                  <a:cubicBezTo>
                    <a:pt x="14654" y="3547"/>
                    <a:pt x="15304" y="4748"/>
                    <a:pt x="15447" y="6406"/>
                  </a:cubicBezTo>
                  <a:lnTo>
                    <a:pt x="13635" y="6224"/>
                  </a:lnTo>
                  <a:cubicBezTo>
                    <a:pt x="12977" y="6158"/>
                    <a:pt x="12317" y="6226"/>
                    <a:pt x="11664" y="6427"/>
                  </a:cubicBezTo>
                  <a:cubicBezTo>
                    <a:pt x="11511" y="6477"/>
                    <a:pt x="11405" y="6795"/>
                    <a:pt x="11428" y="7136"/>
                  </a:cubicBezTo>
                  <a:cubicBezTo>
                    <a:pt x="11450" y="7473"/>
                    <a:pt x="11589" y="7707"/>
                    <a:pt x="11740" y="7664"/>
                  </a:cubicBezTo>
                  <a:cubicBezTo>
                    <a:pt x="12360" y="7473"/>
                    <a:pt x="12985" y="7409"/>
                    <a:pt x="13610" y="7472"/>
                  </a:cubicBezTo>
                  <a:lnTo>
                    <a:pt x="15742" y="7686"/>
                  </a:lnTo>
                  <a:cubicBezTo>
                    <a:pt x="15746" y="7686"/>
                    <a:pt x="15750" y="7687"/>
                    <a:pt x="15754" y="7687"/>
                  </a:cubicBezTo>
                  <a:cubicBezTo>
                    <a:pt x="15909" y="7687"/>
                    <a:pt x="16035" y="7407"/>
                    <a:pt x="16035" y="7063"/>
                  </a:cubicBezTo>
                  <a:cubicBezTo>
                    <a:pt x="16035" y="6961"/>
                    <a:pt x="16033" y="6861"/>
                    <a:pt x="16030" y="6762"/>
                  </a:cubicBezTo>
                  <a:lnTo>
                    <a:pt x="16322" y="6418"/>
                  </a:lnTo>
                  <a:lnTo>
                    <a:pt x="19411" y="2705"/>
                  </a:lnTo>
                  <a:cubicBezTo>
                    <a:pt x="19899" y="2116"/>
                    <a:pt x="20503" y="2332"/>
                    <a:pt x="20884" y="3231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0" name="Graphic 69"/>
            <p:cNvSpPr/>
            <p:nvPr/>
          </p:nvSpPr>
          <p:spPr>
            <a:xfrm>
              <a:off x="60443" y="473255"/>
              <a:ext cx="44029" cy="4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8" y="7"/>
                    <a:pt x="7" y="4838"/>
                    <a:pt x="0" y="10800"/>
                  </a:cubicBezTo>
                  <a:close/>
                  <a:moveTo>
                    <a:pt x="10800" y="6861"/>
                  </a:moveTo>
                  <a:cubicBezTo>
                    <a:pt x="12976" y="6861"/>
                    <a:pt x="14739" y="8624"/>
                    <a:pt x="14739" y="10800"/>
                  </a:cubicBezTo>
                  <a:cubicBezTo>
                    <a:pt x="14739" y="12976"/>
                    <a:pt x="12976" y="14739"/>
                    <a:pt x="10800" y="14739"/>
                  </a:cubicBezTo>
                  <a:cubicBezTo>
                    <a:pt x="8624" y="14739"/>
                    <a:pt x="6861" y="12976"/>
                    <a:pt x="6861" y="10800"/>
                  </a:cubicBezTo>
                  <a:cubicBezTo>
                    <a:pt x="6864" y="8626"/>
                    <a:pt x="8626" y="6866"/>
                    <a:pt x="10800" y="6862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1" name="Graphic 69"/>
            <p:cNvSpPr/>
            <p:nvPr/>
          </p:nvSpPr>
          <p:spPr>
            <a:xfrm>
              <a:off x="216092" y="0"/>
              <a:ext cx="106153" cy="12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21600" y="12707"/>
                  </a:moveTo>
                  <a:lnTo>
                    <a:pt x="21600" y="8847"/>
                  </a:lnTo>
                  <a:cubicBezTo>
                    <a:pt x="21572" y="3938"/>
                    <a:pt x="16714" y="-23"/>
                    <a:pt x="10749" y="0"/>
                  </a:cubicBezTo>
                  <a:cubicBezTo>
                    <a:pt x="4824" y="23"/>
                    <a:pt x="28" y="3971"/>
                    <a:pt x="0" y="8847"/>
                  </a:cubicBezTo>
                  <a:lnTo>
                    <a:pt x="0" y="12707"/>
                  </a:lnTo>
                  <a:cubicBezTo>
                    <a:pt x="28" y="17616"/>
                    <a:pt x="4886" y="21577"/>
                    <a:pt x="10851" y="21554"/>
                  </a:cubicBezTo>
                  <a:cubicBezTo>
                    <a:pt x="16776" y="21531"/>
                    <a:pt x="21572" y="17583"/>
                    <a:pt x="21600" y="12707"/>
                  </a:cubicBezTo>
                  <a:close/>
                  <a:moveTo>
                    <a:pt x="2846" y="12707"/>
                  </a:moveTo>
                  <a:lnTo>
                    <a:pt x="2846" y="8847"/>
                  </a:lnTo>
                  <a:cubicBezTo>
                    <a:pt x="2870" y="5232"/>
                    <a:pt x="6450" y="2316"/>
                    <a:pt x="10844" y="2336"/>
                  </a:cubicBezTo>
                  <a:cubicBezTo>
                    <a:pt x="15203" y="2356"/>
                    <a:pt x="18731" y="5260"/>
                    <a:pt x="18754" y="8847"/>
                  </a:cubicBezTo>
                  <a:lnTo>
                    <a:pt x="18754" y="12707"/>
                  </a:lnTo>
                  <a:cubicBezTo>
                    <a:pt x="18730" y="16322"/>
                    <a:pt x="15150" y="19238"/>
                    <a:pt x="10756" y="19218"/>
                  </a:cubicBezTo>
                  <a:cubicBezTo>
                    <a:pt x="6397" y="19198"/>
                    <a:pt x="2869" y="16295"/>
                    <a:pt x="2846" y="12707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2" name="Graphic 69"/>
            <p:cNvSpPr/>
            <p:nvPr/>
          </p:nvSpPr>
          <p:spPr>
            <a:xfrm>
              <a:off x="52315" y="132241"/>
              <a:ext cx="433523" cy="14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6542" y="21591"/>
                  </a:moveTo>
                  <a:lnTo>
                    <a:pt x="15067" y="21591"/>
                  </a:lnTo>
                  <a:cubicBezTo>
                    <a:pt x="15260" y="21591"/>
                    <a:pt x="15416" y="21111"/>
                    <a:pt x="15416" y="20518"/>
                  </a:cubicBezTo>
                  <a:lnTo>
                    <a:pt x="15416" y="18055"/>
                  </a:lnTo>
                  <a:lnTo>
                    <a:pt x="21252" y="18055"/>
                  </a:lnTo>
                  <a:cubicBezTo>
                    <a:pt x="21444" y="18055"/>
                    <a:pt x="21600" y="17575"/>
                    <a:pt x="21600" y="16983"/>
                  </a:cubicBezTo>
                  <a:lnTo>
                    <a:pt x="21600" y="10019"/>
                  </a:lnTo>
                  <a:cubicBezTo>
                    <a:pt x="21599" y="5778"/>
                    <a:pt x="20529" y="2268"/>
                    <a:pt x="19155" y="1998"/>
                  </a:cubicBezTo>
                  <a:cubicBezTo>
                    <a:pt x="18969" y="1956"/>
                    <a:pt x="18874" y="2318"/>
                    <a:pt x="18796" y="2609"/>
                  </a:cubicBezTo>
                  <a:cubicBezTo>
                    <a:pt x="18237" y="4714"/>
                    <a:pt x="17230" y="5023"/>
                    <a:pt x="16546" y="3301"/>
                  </a:cubicBezTo>
                  <a:cubicBezTo>
                    <a:pt x="16444" y="3043"/>
                    <a:pt x="16352" y="2747"/>
                    <a:pt x="16274" y="2420"/>
                  </a:cubicBezTo>
                  <a:cubicBezTo>
                    <a:pt x="16206" y="2138"/>
                    <a:pt x="16098" y="1976"/>
                    <a:pt x="15985" y="1985"/>
                  </a:cubicBezTo>
                  <a:cubicBezTo>
                    <a:pt x="15532" y="2016"/>
                    <a:pt x="15090" y="2413"/>
                    <a:pt x="14703" y="3136"/>
                  </a:cubicBezTo>
                  <a:cubicBezTo>
                    <a:pt x="14187" y="1287"/>
                    <a:pt x="13450" y="161"/>
                    <a:pt x="12659" y="14"/>
                  </a:cubicBezTo>
                  <a:cubicBezTo>
                    <a:pt x="12480" y="-9"/>
                    <a:pt x="12388" y="328"/>
                    <a:pt x="12300" y="658"/>
                  </a:cubicBezTo>
                  <a:cubicBezTo>
                    <a:pt x="11644" y="3127"/>
                    <a:pt x="10462" y="3491"/>
                    <a:pt x="9660" y="1470"/>
                  </a:cubicBezTo>
                  <a:cubicBezTo>
                    <a:pt x="9540" y="1167"/>
                    <a:pt x="9433" y="820"/>
                    <a:pt x="9340" y="435"/>
                  </a:cubicBezTo>
                  <a:cubicBezTo>
                    <a:pt x="9273" y="153"/>
                    <a:pt x="9165" y="-9"/>
                    <a:pt x="9051" y="0"/>
                  </a:cubicBezTo>
                  <a:cubicBezTo>
                    <a:pt x="8287" y="55"/>
                    <a:pt x="7561" y="1031"/>
                    <a:pt x="7028" y="2718"/>
                  </a:cubicBezTo>
                  <a:cubicBezTo>
                    <a:pt x="6984" y="2857"/>
                    <a:pt x="6942" y="3000"/>
                    <a:pt x="6902" y="3146"/>
                  </a:cubicBezTo>
                  <a:cubicBezTo>
                    <a:pt x="6542" y="2472"/>
                    <a:pt x="6134" y="2077"/>
                    <a:pt x="5714" y="1998"/>
                  </a:cubicBezTo>
                  <a:cubicBezTo>
                    <a:pt x="5529" y="1956"/>
                    <a:pt x="5433" y="2318"/>
                    <a:pt x="5355" y="2609"/>
                  </a:cubicBezTo>
                  <a:cubicBezTo>
                    <a:pt x="4796" y="4713"/>
                    <a:pt x="3789" y="5023"/>
                    <a:pt x="3105" y="3301"/>
                  </a:cubicBezTo>
                  <a:cubicBezTo>
                    <a:pt x="3003" y="3043"/>
                    <a:pt x="2911" y="2747"/>
                    <a:pt x="2833" y="2419"/>
                  </a:cubicBezTo>
                  <a:cubicBezTo>
                    <a:pt x="2765" y="2138"/>
                    <a:pt x="2657" y="1976"/>
                    <a:pt x="2544" y="1984"/>
                  </a:cubicBezTo>
                  <a:cubicBezTo>
                    <a:pt x="1129" y="2095"/>
                    <a:pt x="0" y="5660"/>
                    <a:pt x="0" y="10019"/>
                  </a:cubicBezTo>
                  <a:lnTo>
                    <a:pt x="0" y="16983"/>
                  </a:lnTo>
                  <a:cubicBezTo>
                    <a:pt x="0" y="17575"/>
                    <a:pt x="156" y="18055"/>
                    <a:pt x="348" y="18055"/>
                  </a:cubicBezTo>
                  <a:lnTo>
                    <a:pt x="6194" y="18055"/>
                  </a:lnTo>
                  <a:lnTo>
                    <a:pt x="6194" y="20518"/>
                  </a:lnTo>
                  <a:cubicBezTo>
                    <a:pt x="6194" y="21111"/>
                    <a:pt x="6350" y="21591"/>
                    <a:pt x="6542" y="21591"/>
                  </a:cubicBezTo>
                  <a:close/>
                  <a:moveTo>
                    <a:pt x="15836" y="4164"/>
                  </a:moveTo>
                  <a:cubicBezTo>
                    <a:pt x="16674" y="7094"/>
                    <a:pt x="18125" y="7377"/>
                    <a:pt x="19077" y="4795"/>
                  </a:cubicBezTo>
                  <a:cubicBezTo>
                    <a:pt x="19146" y="4607"/>
                    <a:pt x="19212" y="4405"/>
                    <a:pt x="19274" y="4192"/>
                  </a:cubicBezTo>
                  <a:cubicBezTo>
                    <a:pt x="20210" y="4627"/>
                    <a:pt x="20902" y="7103"/>
                    <a:pt x="20903" y="10019"/>
                  </a:cubicBezTo>
                  <a:lnTo>
                    <a:pt x="20903" y="15910"/>
                  </a:lnTo>
                  <a:lnTo>
                    <a:pt x="15416" y="15910"/>
                  </a:lnTo>
                  <a:lnTo>
                    <a:pt x="15416" y="9027"/>
                  </a:lnTo>
                  <a:cubicBezTo>
                    <a:pt x="15416" y="7598"/>
                    <a:pt x="15306" y="6190"/>
                    <a:pt x="15094" y="4919"/>
                  </a:cubicBezTo>
                  <a:cubicBezTo>
                    <a:pt x="15321" y="4510"/>
                    <a:pt x="15574" y="4253"/>
                    <a:pt x="15836" y="4164"/>
                  </a:cubicBezTo>
                  <a:close/>
                  <a:moveTo>
                    <a:pt x="8901" y="2179"/>
                  </a:moveTo>
                  <a:cubicBezTo>
                    <a:pt x="9830" y="5490"/>
                    <a:pt x="11455" y="5856"/>
                    <a:pt x="12531" y="2995"/>
                  </a:cubicBezTo>
                  <a:cubicBezTo>
                    <a:pt x="12622" y="2751"/>
                    <a:pt x="12708" y="2488"/>
                    <a:pt x="12788" y="2207"/>
                  </a:cubicBezTo>
                  <a:cubicBezTo>
                    <a:pt x="13894" y="2678"/>
                    <a:pt x="14718" y="5588"/>
                    <a:pt x="14719" y="9027"/>
                  </a:cubicBezTo>
                  <a:lnTo>
                    <a:pt x="14719" y="19445"/>
                  </a:lnTo>
                  <a:lnTo>
                    <a:pt x="6890" y="19445"/>
                  </a:lnTo>
                  <a:lnTo>
                    <a:pt x="6890" y="9027"/>
                  </a:lnTo>
                  <a:cubicBezTo>
                    <a:pt x="6898" y="5501"/>
                    <a:pt x="7763" y="2554"/>
                    <a:pt x="8901" y="2179"/>
                  </a:cubicBezTo>
                  <a:close/>
                  <a:moveTo>
                    <a:pt x="697" y="15910"/>
                  </a:moveTo>
                  <a:lnTo>
                    <a:pt x="697" y="10019"/>
                  </a:lnTo>
                  <a:cubicBezTo>
                    <a:pt x="703" y="7028"/>
                    <a:pt x="1431" y="4519"/>
                    <a:pt x="2395" y="4165"/>
                  </a:cubicBezTo>
                  <a:cubicBezTo>
                    <a:pt x="3234" y="7094"/>
                    <a:pt x="4684" y="7376"/>
                    <a:pt x="5636" y="4795"/>
                  </a:cubicBezTo>
                  <a:cubicBezTo>
                    <a:pt x="5705" y="4606"/>
                    <a:pt x="5771" y="4405"/>
                    <a:pt x="5832" y="4192"/>
                  </a:cubicBezTo>
                  <a:cubicBezTo>
                    <a:pt x="6072" y="4302"/>
                    <a:pt x="6303" y="4553"/>
                    <a:pt x="6512" y="4931"/>
                  </a:cubicBezTo>
                  <a:cubicBezTo>
                    <a:pt x="6302" y="6199"/>
                    <a:pt x="6193" y="7603"/>
                    <a:pt x="6194" y="9027"/>
                  </a:cubicBezTo>
                  <a:lnTo>
                    <a:pt x="6194" y="1591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3" name="Graphic 69"/>
            <p:cNvSpPr/>
            <p:nvPr/>
          </p:nvSpPr>
          <p:spPr>
            <a:xfrm>
              <a:off x="356631" y="29200"/>
              <a:ext cx="94658" cy="11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697"/>
                  </a:moveTo>
                  <a:lnTo>
                    <a:pt x="21600" y="8903"/>
                  </a:lnTo>
                  <a:cubicBezTo>
                    <a:pt x="21600" y="3986"/>
                    <a:pt x="16765" y="0"/>
                    <a:pt x="10800" y="0"/>
                  </a:cubicBezTo>
                  <a:cubicBezTo>
                    <a:pt x="4835" y="0"/>
                    <a:pt x="0" y="3986"/>
                    <a:pt x="0" y="8903"/>
                  </a:cubicBezTo>
                  <a:lnTo>
                    <a:pt x="0" y="12697"/>
                  </a:lnTo>
                  <a:cubicBezTo>
                    <a:pt x="0" y="17614"/>
                    <a:pt x="4835" y="21600"/>
                    <a:pt x="10800" y="21600"/>
                  </a:cubicBezTo>
                  <a:cubicBezTo>
                    <a:pt x="16765" y="21600"/>
                    <a:pt x="21600" y="17614"/>
                    <a:pt x="21600" y="12697"/>
                  </a:cubicBezTo>
                  <a:close/>
                  <a:moveTo>
                    <a:pt x="3191" y="12697"/>
                  </a:moveTo>
                  <a:lnTo>
                    <a:pt x="3191" y="8903"/>
                  </a:lnTo>
                  <a:cubicBezTo>
                    <a:pt x="3191" y="5439"/>
                    <a:pt x="6598" y="2631"/>
                    <a:pt x="10800" y="2631"/>
                  </a:cubicBezTo>
                  <a:cubicBezTo>
                    <a:pt x="15002" y="2631"/>
                    <a:pt x="18409" y="5439"/>
                    <a:pt x="18409" y="8903"/>
                  </a:cubicBezTo>
                  <a:lnTo>
                    <a:pt x="18409" y="12697"/>
                  </a:lnTo>
                  <a:cubicBezTo>
                    <a:pt x="18409" y="16161"/>
                    <a:pt x="15002" y="18969"/>
                    <a:pt x="10800" y="18969"/>
                  </a:cubicBezTo>
                  <a:cubicBezTo>
                    <a:pt x="6598" y="18969"/>
                    <a:pt x="3191" y="16161"/>
                    <a:pt x="3191" y="12697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4" name="Graphic 69"/>
            <p:cNvSpPr/>
            <p:nvPr/>
          </p:nvSpPr>
          <p:spPr>
            <a:xfrm>
              <a:off x="86864" y="29200"/>
              <a:ext cx="94658" cy="11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697"/>
                  </a:moveTo>
                  <a:lnTo>
                    <a:pt x="21600" y="8903"/>
                  </a:lnTo>
                  <a:cubicBezTo>
                    <a:pt x="21600" y="3986"/>
                    <a:pt x="16765" y="0"/>
                    <a:pt x="10800" y="0"/>
                  </a:cubicBezTo>
                  <a:cubicBezTo>
                    <a:pt x="4835" y="0"/>
                    <a:pt x="0" y="3986"/>
                    <a:pt x="0" y="8903"/>
                  </a:cubicBezTo>
                  <a:lnTo>
                    <a:pt x="0" y="12697"/>
                  </a:lnTo>
                  <a:cubicBezTo>
                    <a:pt x="0" y="17614"/>
                    <a:pt x="4835" y="21600"/>
                    <a:pt x="10800" y="21600"/>
                  </a:cubicBezTo>
                  <a:cubicBezTo>
                    <a:pt x="16765" y="21600"/>
                    <a:pt x="21600" y="17614"/>
                    <a:pt x="21600" y="12697"/>
                  </a:cubicBezTo>
                  <a:close/>
                  <a:moveTo>
                    <a:pt x="3191" y="12697"/>
                  </a:moveTo>
                  <a:lnTo>
                    <a:pt x="3191" y="8903"/>
                  </a:lnTo>
                  <a:cubicBezTo>
                    <a:pt x="3191" y="5439"/>
                    <a:pt x="6598" y="2631"/>
                    <a:pt x="10800" y="2631"/>
                  </a:cubicBezTo>
                  <a:cubicBezTo>
                    <a:pt x="15002" y="2631"/>
                    <a:pt x="18409" y="5439"/>
                    <a:pt x="18409" y="8903"/>
                  </a:cubicBezTo>
                  <a:lnTo>
                    <a:pt x="18409" y="12697"/>
                  </a:lnTo>
                  <a:cubicBezTo>
                    <a:pt x="18409" y="16161"/>
                    <a:pt x="15002" y="18969"/>
                    <a:pt x="10800" y="18969"/>
                  </a:cubicBezTo>
                  <a:cubicBezTo>
                    <a:pt x="6598" y="18969"/>
                    <a:pt x="3191" y="16161"/>
                    <a:pt x="3191" y="12697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88" name="Group"/>
          <p:cNvGrpSpPr/>
          <p:nvPr/>
        </p:nvGrpSpPr>
        <p:grpSpPr>
          <a:xfrm>
            <a:off x="4107880" y="5462461"/>
            <a:ext cx="446082" cy="446081"/>
            <a:chOff x="0" y="0"/>
            <a:chExt cx="446081" cy="446080"/>
          </a:xfrm>
        </p:grpSpPr>
        <p:sp>
          <p:nvSpPr>
            <p:cNvPr id="276" name="Graphic 2"/>
            <p:cNvSpPr/>
            <p:nvPr/>
          </p:nvSpPr>
          <p:spPr>
            <a:xfrm>
              <a:off x="-1" y="0"/>
              <a:ext cx="356866" cy="44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0"/>
                  </a:moveTo>
                  <a:lnTo>
                    <a:pt x="5850" y="0"/>
                  </a:lnTo>
                  <a:cubicBezTo>
                    <a:pt x="5105" y="2"/>
                    <a:pt x="4502" y="484"/>
                    <a:pt x="4500" y="1080"/>
                  </a:cubicBezTo>
                  <a:lnTo>
                    <a:pt x="4500" y="8640"/>
                  </a:lnTo>
                  <a:lnTo>
                    <a:pt x="2700" y="8640"/>
                  </a:lnTo>
                  <a:cubicBezTo>
                    <a:pt x="2643" y="8639"/>
                    <a:pt x="2586" y="8648"/>
                    <a:pt x="2534" y="8665"/>
                  </a:cubicBezTo>
                  <a:lnTo>
                    <a:pt x="284" y="9385"/>
                  </a:lnTo>
                  <a:cubicBezTo>
                    <a:pt x="112" y="9440"/>
                    <a:pt x="0" y="9572"/>
                    <a:pt x="0" y="9720"/>
                  </a:cubicBezTo>
                  <a:lnTo>
                    <a:pt x="0" y="14760"/>
                  </a:lnTo>
                  <a:cubicBezTo>
                    <a:pt x="1" y="14880"/>
                    <a:pt x="77" y="14993"/>
                    <a:pt x="203" y="15059"/>
                  </a:cubicBezTo>
                  <a:lnTo>
                    <a:pt x="1557" y="15779"/>
                  </a:lnTo>
                  <a:cubicBezTo>
                    <a:pt x="1630" y="15819"/>
                    <a:pt x="1716" y="15840"/>
                    <a:pt x="1805" y="15840"/>
                  </a:cubicBezTo>
                  <a:lnTo>
                    <a:pt x="4500" y="15840"/>
                  </a:lnTo>
                  <a:lnTo>
                    <a:pt x="4500" y="20520"/>
                  </a:lnTo>
                  <a:cubicBezTo>
                    <a:pt x="4502" y="21116"/>
                    <a:pt x="5105" y="21598"/>
                    <a:pt x="5850" y="21600"/>
                  </a:cubicBezTo>
                  <a:lnTo>
                    <a:pt x="20250" y="21600"/>
                  </a:lnTo>
                  <a:cubicBezTo>
                    <a:pt x="20995" y="21598"/>
                    <a:pt x="21598" y="21116"/>
                    <a:pt x="21600" y="20520"/>
                  </a:cubicBezTo>
                  <a:lnTo>
                    <a:pt x="21600" y="1080"/>
                  </a:lnTo>
                  <a:cubicBezTo>
                    <a:pt x="21598" y="484"/>
                    <a:pt x="20995" y="2"/>
                    <a:pt x="20250" y="0"/>
                  </a:cubicBezTo>
                  <a:close/>
                  <a:moveTo>
                    <a:pt x="4455" y="11520"/>
                  </a:moveTo>
                  <a:lnTo>
                    <a:pt x="4500" y="11520"/>
                  </a:lnTo>
                  <a:lnTo>
                    <a:pt x="4500" y="15120"/>
                  </a:lnTo>
                  <a:lnTo>
                    <a:pt x="1940" y="15120"/>
                  </a:lnTo>
                  <a:lnTo>
                    <a:pt x="900" y="14566"/>
                  </a:lnTo>
                  <a:lnTo>
                    <a:pt x="900" y="9965"/>
                  </a:lnTo>
                  <a:lnTo>
                    <a:pt x="2786" y="9360"/>
                  </a:lnTo>
                  <a:lnTo>
                    <a:pt x="8100" y="9360"/>
                  </a:lnTo>
                  <a:cubicBezTo>
                    <a:pt x="8597" y="9360"/>
                    <a:pt x="9000" y="9682"/>
                    <a:pt x="9000" y="10080"/>
                  </a:cubicBezTo>
                  <a:cubicBezTo>
                    <a:pt x="9000" y="10478"/>
                    <a:pt x="8597" y="10800"/>
                    <a:pt x="8100" y="10800"/>
                  </a:cubicBezTo>
                  <a:lnTo>
                    <a:pt x="4050" y="10800"/>
                  </a:lnTo>
                  <a:cubicBezTo>
                    <a:pt x="3802" y="10800"/>
                    <a:pt x="3600" y="10961"/>
                    <a:pt x="3600" y="11160"/>
                  </a:cubicBezTo>
                  <a:cubicBezTo>
                    <a:pt x="3598" y="11756"/>
                    <a:pt x="2995" y="12238"/>
                    <a:pt x="2250" y="12240"/>
                  </a:cubicBezTo>
                  <a:lnTo>
                    <a:pt x="2250" y="12960"/>
                  </a:lnTo>
                  <a:cubicBezTo>
                    <a:pt x="3319" y="12959"/>
                    <a:pt x="4240" y="12358"/>
                    <a:pt x="4455" y="11520"/>
                  </a:cubicBezTo>
                  <a:close/>
                  <a:moveTo>
                    <a:pt x="20700" y="20520"/>
                  </a:moveTo>
                  <a:cubicBezTo>
                    <a:pt x="20700" y="20719"/>
                    <a:pt x="20499" y="20880"/>
                    <a:pt x="20250" y="20880"/>
                  </a:cubicBezTo>
                  <a:lnTo>
                    <a:pt x="5850" y="20880"/>
                  </a:lnTo>
                  <a:cubicBezTo>
                    <a:pt x="5602" y="20880"/>
                    <a:pt x="5400" y="20719"/>
                    <a:pt x="5400" y="20520"/>
                  </a:cubicBezTo>
                  <a:lnTo>
                    <a:pt x="5400" y="11520"/>
                  </a:lnTo>
                  <a:lnTo>
                    <a:pt x="8100" y="11520"/>
                  </a:lnTo>
                  <a:cubicBezTo>
                    <a:pt x="9094" y="11520"/>
                    <a:pt x="9900" y="10875"/>
                    <a:pt x="9900" y="10080"/>
                  </a:cubicBezTo>
                  <a:cubicBezTo>
                    <a:pt x="9900" y="9285"/>
                    <a:pt x="9094" y="8640"/>
                    <a:pt x="8100" y="8640"/>
                  </a:cubicBezTo>
                  <a:lnTo>
                    <a:pt x="5400" y="8640"/>
                  </a:lnTo>
                  <a:lnTo>
                    <a:pt x="5400" y="1080"/>
                  </a:lnTo>
                  <a:cubicBezTo>
                    <a:pt x="5400" y="881"/>
                    <a:pt x="5602" y="720"/>
                    <a:pt x="5850" y="720"/>
                  </a:cubicBezTo>
                  <a:lnTo>
                    <a:pt x="20250" y="720"/>
                  </a:lnTo>
                  <a:cubicBezTo>
                    <a:pt x="20499" y="720"/>
                    <a:pt x="20700" y="881"/>
                    <a:pt x="20700" y="108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7" name="Graphic 2"/>
            <p:cNvSpPr/>
            <p:nvPr/>
          </p:nvSpPr>
          <p:spPr>
            <a:xfrm>
              <a:off x="189316" y="79075"/>
              <a:ext cx="73604" cy="54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5" y="21600"/>
                  </a:moveTo>
                  <a:cubicBezTo>
                    <a:pt x="8294" y="21600"/>
                    <a:pt x="8848" y="21291"/>
                    <a:pt x="9258" y="20741"/>
                  </a:cubicBezTo>
                  <a:lnTo>
                    <a:pt x="21600" y="4148"/>
                  </a:lnTo>
                  <a:lnTo>
                    <a:pt x="18515" y="0"/>
                  </a:lnTo>
                  <a:lnTo>
                    <a:pt x="7715" y="14519"/>
                  </a:lnTo>
                  <a:lnTo>
                    <a:pt x="3085" y="8295"/>
                  </a:lnTo>
                  <a:lnTo>
                    <a:pt x="0" y="12443"/>
                  </a:lnTo>
                  <a:lnTo>
                    <a:pt x="6172" y="20741"/>
                  </a:lnTo>
                  <a:cubicBezTo>
                    <a:pt x="6582" y="21291"/>
                    <a:pt x="7136" y="21600"/>
                    <a:pt x="7715" y="2160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8" name="Graphic 2"/>
            <p:cNvSpPr/>
            <p:nvPr/>
          </p:nvSpPr>
          <p:spPr>
            <a:xfrm>
              <a:off x="141258" y="29738"/>
              <a:ext cx="148695" cy="17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499" extrusionOk="0">
                  <a:moveTo>
                    <a:pt x="20957" y="3664"/>
                  </a:moveTo>
                  <a:lnTo>
                    <a:pt x="11240" y="80"/>
                  </a:lnTo>
                  <a:cubicBezTo>
                    <a:pt x="10959" y="-27"/>
                    <a:pt x="10635" y="-27"/>
                    <a:pt x="10354" y="80"/>
                  </a:cubicBezTo>
                  <a:lnTo>
                    <a:pt x="637" y="3664"/>
                  </a:lnTo>
                  <a:cubicBezTo>
                    <a:pt x="247" y="3806"/>
                    <a:pt x="-3" y="4126"/>
                    <a:pt x="0" y="4479"/>
                  </a:cubicBezTo>
                  <a:lnTo>
                    <a:pt x="0" y="10221"/>
                  </a:lnTo>
                  <a:cubicBezTo>
                    <a:pt x="-1" y="12523"/>
                    <a:pt x="1186" y="14714"/>
                    <a:pt x="3260" y="16241"/>
                  </a:cubicBezTo>
                  <a:lnTo>
                    <a:pt x="10084" y="21276"/>
                  </a:lnTo>
                  <a:cubicBezTo>
                    <a:pt x="10492" y="21573"/>
                    <a:pt x="11102" y="21573"/>
                    <a:pt x="11510" y="21276"/>
                  </a:cubicBezTo>
                  <a:lnTo>
                    <a:pt x="18334" y="16241"/>
                  </a:lnTo>
                  <a:cubicBezTo>
                    <a:pt x="20408" y="14714"/>
                    <a:pt x="21595" y="12523"/>
                    <a:pt x="21594" y="10221"/>
                  </a:cubicBezTo>
                  <a:lnTo>
                    <a:pt x="21594" y="4479"/>
                  </a:lnTo>
                  <a:cubicBezTo>
                    <a:pt x="21597" y="4126"/>
                    <a:pt x="21347" y="3806"/>
                    <a:pt x="20957" y="3664"/>
                  </a:cubicBezTo>
                  <a:close/>
                  <a:moveTo>
                    <a:pt x="19435" y="10221"/>
                  </a:moveTo>
                  <a:cubicBezTo>
                    <a:pt x="19432" y="12012"/>
                    <a:pt x="18509" y="13716"/>
                    <a:pt x="16897" y="14907"/>
                  </a:cubicBezTo>
                  <a:lnTo>
                    <a:pt x="10797" y="19404"/>
                  </a:lnTo>
                  <a:lnTo>
                    <a:pt x="4696" y="14907"/>
                  </a:lnTo>
                  <a:cubicBezTo>
                    <a:pt x="3085" y="13716"/>
                    <a:pt x="2162" y="12012"/>
                    <a:pt x="2159" y="10221"/>
                  </a:cubicBezTo>
                  <a:lnTo>
                    <a:pt x="2159" y="5061"/>
                  </a:lnTo>
                  <a:lnTo>
                    <a:pt x="10797" y="1872"/>
                  </a:lnTo>
                  <a:lnTo>
                    <a:pt x="19435" y="5061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9" name="Graphic 2"/>
            <p:cNvSpPr/>
            <p:nvPr/>
          </p:nvSpPr>
          <p:spPr>
            <a:xfrm>
              <a:off x="371733" y="104085"/>
              <a:ext cx="74349" cy="341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extrusionOk="0">
                  <a:moveTo>
                    <a:pt x="19440" y="2811"/>
                  </a:moveTo>
                  <a:lnTo>
                    <a:pt x="12960" y="2811"/>
                  </a:lnTo>
                  <a:lnTo>
                    <a:pt x="12960" y="1406"/>
                  </a:lnTo>
                  <a:cubicBezTo>
                    <a:pt x="12960" y="629"/>
                    <a:pt x="10059" y="0"/>
                    <a:pt x="6480" y="0"/>
                  </a:cubicBezTo>
                  <a:cubicBezTo>
                    <a:pt x="2901" y="0"/>
                    <a:pt x="0" y="629"/>
                    <a:pt x="0" y="1406"/>
                  </a:cubicBezTo>
                  <a:lnTo>
                    <a:pt x="0" y="17336"/>
                  </a:lnTo>
                  <a:cubicBezTo>
                    <a:pt x="0" y="17374"/>
                    <a:pt x="22" y="17411"/>
                    <a:pt x="65" y="17448"/>
                  </a:cubicBezTo>
                  <a:lnTo>
                    <a:pt x="4385" y="21197"/>
                  </a:lnTo>
                  <a:cubicBezTo>
                    <a:pt x="4675" y="21447"/>
                    <a:pt x="5848" y="21600"/>
                    <a:pt x="7005" y="21537"/>
                  </a:cubicBezTo>
                  <a:cubicBezTo>
                    <a:pt x="7778" y="21495"/>
                    <a:pt x="8381" y="21364"/>
                    <a:pt x="8575" y="21197"/>
                  </a:cubicBezTo>
                  <a:lnTo>
                    <a:pt x="12895" y="17448"/>
                  </a:lnTo>
                  <a:cubicBezTo>
                    <a:pt x="12938" y="17411"/>
                    <a:pt x="12960" y="17374"/>
                    <a:pt x="12960" y="17336"/>
                  </a:cubicBezTo>
                  <a:lnTo>
                    <a:pt x="12960" y="3748"/>
                  </a:lnTo>
                  <a:lnTo>
                    <a:pt x="17280" y="3748"/>
                  </a:lnTo>
                  <a:lnTo>
                    <a:pt x="17280" y="7965"/>
                  </a:lnTo>
                  <a:lnTo>
                    <a:pt x="21600" y="7965"/>
                  </a:lnTo>
                  <a:lnTo>
                    <a:pt x="21600" y="3280"/>
                  </a:lnTo>
                  <a:cubicBezTo>
                    <a:pt x="21600" y="3021"/>
                    <a:pt x="20633" y="2811"/>
                    <a:pt x="19440" y="2811"/>
                  </a:cubicBezTo>
                  <a:close/>
                  <a:moveTo>
                    <a:pt x="6480" y="19154"/>
                  </a:moveTo>
                  <a:lnTo>
                    <a:pt x="4925" y="17804"/>
                  </a:lnTo>
                  <a:lnTo>
                    <a:pt x="8035" y="17804"/>
                  </a:lnTo>
                  <a:close/>
                  <a:moveTo>
                    <a:pt x="8640" y="16867"/>
                  </a:moveTo>
                  <a:lnTo>
                    <a:pt x="4320" y="16867"/>
                  </a:lnTo>
                  <a:lnTo>
                    <a:pt x="4320" y="3748"/>
                  </a:lnTo>
                  <a:lnTo>
                    <a:pt x="8640" y="3748"/>
                  </a:lnTo>
                  <a:close/>
                  <a:moveTo>
                    <a:pt x="8640" y="2811"/>
                  </a:moveTo>
                  <a:lnTo>
                    <a:pt x="4320" y="2811"/>
                  </a:lnTo>
                  <a:lnTo>
                    <a:pt x="4320" y="1406"/>
                  </a:lnTo>
                  <a:cubicBezTo>
                    <a:pt x="4320" y="1147"/>
                    <a:pt x="5287" y="937"/>
                    <a:pt x="6480" y="937"/>
                  </a:cubicBezTo>
                  <a:cubicBezTo>
                    <a:pt x="7673" y="937"/>
                    <a:pt x="8640" y="1147"/>
                    <a:pt x="8640" y="1406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0" name="Graphic 2"/>
            <p:cNvSpPr/>
            <p:nvPr/>
          </p:nvSpPr>
          <p:spPr>
            <a:xfrm>
              <a:off x="118954" y="267648"/>
              <a:ext cx="29740" cy="14870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1" name="Graphic 2"/>
            <p:cNvSpPr/>
            <p:nvPr/>
          </p:nvSpPr>
          <p:spPr>
            <a:xfrm>
              <a:off x="163563" y="267648"/>
              <a:ext cx="148694" cy="14870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2" name="Graphic 2"/>
            <p:cNvSpPr/>
            <p:nvPr/>
          </p:nvSpPr>
          <p:spPr>
            <a:xfrm>
              <a:off x="118954" y="312256"/>
              <a:ext cx="29740" cy="14871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3" name="Graphic 2"/>
            <p:cNvSpPr/>
            <p:nvPr/>
          </p:nvSpPr>
          <p:spPr>
            <a:xfrm>
              <a:off x="163563" y="312256"/>
              <a:ext cx="148694" cy="14871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4" name="Graphic 2"/>
            <p:cNvSpPr/>
            <p:nvPr/>
          </p:nvSpPr>
          <p:spPr>
            <a:xfrm>
              <a:off x="118954" y="356864"/>
              <a:ext cx="29740" cy="14871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5" name="Graphic 2"/>
            <p:cNvSpPr/>
            <p:nvPr/>
          </p:nvSpPr>
          <p:spPr>
            <a:xfrm>
              <a:off x="163563" y="356864"/>
              <a:ext cx="148694" cy="14871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6" name="Graphic 2"/>
            <p:cNvSpPr/>
            <p:nvPr/>
          </p:nvSpPr>
          <p:spPr>
            <a:xfrm>
              <a:off x="118954" y="401472"/>
              <a:ext cx="29740" cy="14871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7" name="Graphic 2"/>
            <p:cNvSpPr/>
            <p:nvPr/>
          </p:nvSpPr>
          <p:spPr>
            <a:xfrm>
              <a:off x="163563" y="401472"/>
              <a:ext cx="148694" cy="14871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289" name="Graphic 54" descr="Graphic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818" y="4742679"/>
            <a:ext cx="611193" cy="611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Graphic 56" descr="Graphic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0399" y="4714151"/>
            <a:ext cx="668249" cy="668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Graphic 58" descr="Graphic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6580" y="4756968"/>
            <a:ext cx="582759" cy="58276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Kotak Teks 3"/>
          <p:cNvSpPr txBox="1"/>
          <p:nvPr/>
        </p:nvSpPr>
        <p:spPr>
          <a:xfrm>
            <a:off x="942194" y="658734"/>
            <a:ext cx="258751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535353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lvl1pPr>
          </a:lstStyle>
          <a:p>
            <a:r>
              <a:t>Ikonografija</a:t>
            </a:r>
          </a:p>
        </p:txBody>
      </p:sp>
      <p:grpSp>
        <p:nvGrpSpPr>
          <p:cNvPr id="307" name="Group"/>
          <p:cNvGrpSpPr/>
          <p:nvPr/>
        </p:nvGrpSpPr>
        <p:grpSpPr>
          <a:xfrm>
            <a:off x="5525513" y="3118186"/>
            <a:ext cx="668601" cy="668601"/>
            <a:chOff x="0" y="0"/>
            <a:chExt cx="668600" cy="668600"/>
          </a:xfrm>
        </p:grpSpPr>
        <p:sp>
          <p:nvSpPr>
            <p:cNvPr id="293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02" name="Graphic 21"/>
            <p:cNvGrpSpPr/>
            <p:nvPr/>
          </p:nvGrpSpPr>
          <p:grpSpPr>
            <a:xfrm>
              <a:off x="168898" y="165417"/>
              <a:ext cx="330804" cy="337767"/>
              <a:chOff x="0" y="0"/>
              <a:chExt cx="330802" cy="337766"/>
            </a:xfrm>
          </p:grpSpPr>
          <p:sp>
            <p:nvSpPr>
              <p:cNvPr id="294" name="Freeform: Shape 90"/>
              <p:cNvSpPr/>
              <p:nvPr/>
            </p:nvSpPr>
            <p:spPr>
              <a:xfrm>
                <a:off x="137819" y="82752"/>
                <a:ext cx="55146" cy="55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86" h="19486" extrusionOk="0">
                    <a:moveTo>
                      <a:pt x="12263" y="334"/>
                    </a:moveTo>
                    <a:cubicBezTo>
                      <a:pt x="17458" y="1727"/>
                      <a:pt x="20543" y="7072"/>
                      <a:pt x="19152" y="12263"/>
                    </a:cubicBezTo>
                    <a:cubicBezTo>
                      <a:pt x="17760" y="17458"/>
                      <a:pt x="12415" y="20543"/>
                      <a:pt x="7223" y="19152"/>
                    </a:cubicBezTo>
                    <a:cubicBezTo>
                      <a:pt x="2029" y="17760"/>
                      <a:pt x="-1057" y="12415"/>
                      <a:pt x="334" y="7223"/>
                    </a:cubicBezTo>
                    <a:cubicBezTo>
                      <a:pt x="1727" y="2029"/>
                      <a:pt x="7072" y="-1057"/>
                      <a:pt x="12263" y="334"/>
                    </a:cubicBezTo>
                    <a:close/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5" name="Freeform: Shape 91"/>
              <p:cNvSpPr/>
              <p:nvPr/>
            </p:nvSpPr>
            <p:spPr>
              <a:xfrm>
                <a:off x="172524" y="0"/>
                <a:ext cx="67043" cy="90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497" extrusionOk="0">
                    <a:moveTo>
                      <a:pt x="0" y="19807"/>
                    </a:moveTo>
                    <a:cubicBezTo>
                      <a:pt x="0" y="19807"/>
                      <a:pt x="4313" y="7864"/>
                      <a:pt x="6350" y="2219"/>
                    </a:cubicBezTo>
                    <a:cubicBezTo>
                      <a:pt x="6627" y="1453"/>
                      <a:pt x="7302" y="799"/>
                      <a:pt x="8229" y="401"/>
                    </a:cubicBezTo>
                    <a:cubicBezTo>
                      <a:pt x="9154" y="5"/>
                      <a:pt x="10255" y="-103"/>
                      <a:pt x="11288" y="102"/>
                    </a:cubicBezTo>
                    <a:cubicBezTo>
                      <a:pt x="13391" y="520"/>
                      <a:pt x="16030" y="1045"/>
                      <a:pt x="18387" y="1515"/>
                    </a:cubicBezTo>
                    <a:cubicBezTo>
                      <a:pt x="19706" y="1776"/>
                      <a:pt x="20754" y="2516"/>
                      <a:pt x="21178" y="3479"/>
                    </a:cubicBezTo>
                    <a:cubicBezTo>
                      <a:pt x="21600" y="4441"/>
                      <a:pt x="21338" y="5498"/>
                      <a:pt x="20482" y="6285"/>
                    </a:cubicBezTo>
                    <a:cubicBezTo>
                      <a:pt x="14553" y="11737"/>
                      <a:pt x="3940" y="21497"/>
                      <a:pt x="3940" y="21497"/>
                    </a:cubicBezTo>
                    <a:lnTo>
                      <a:pt x="3940" y="21495"/>
                    </a:lnTo>
                    <a:cubicBezTo>
                      <a:pt x="2898" y="20721"/>
                      <a:pt x="1578" y="20129"/>
                      <a:pt x="55" y="19819"/>
                    </a:cubicBezTo>
                    <a:lnTo>
                      <a:pt x="0" y="19807"/>
                    </a:lnTo>
                    <a:close/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6" name="Freeform: Shape 92"/>
              <p:cNvSpPr/>
              <p:nvPr/>
            </p:nvSpPr>
            <p:spPr>
              <a:xfrm>
                <a:off x="172524" y="136953"/>
                <a:ext cx="70473" cy="85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446" extrusionOk="0">
                    <a:moveTo>
                      <a:pt x="8231" y="1972"/>
                    </a:moveTo>
                    <a:cubicBezTo>
                      <a:pt x="8231" y="1972"/>
                      <a:pt x="15899" y="8383"/>
                      <a:pt x="20111" y="11905"/>
                    </a:cubicBezTo>
                    <a:cubicBezTo>
                      <a:pt x="21600" y="13149"/>
                      <a:pt x="21600" y="15166"/>
                      <a:pt x="20111" y="16409"/>
                    </a:cubicBezTo>
                    <a:cubicBezTo>
                      <a:pt x="18658" y="17625"/>
                      <a:pt x="16834" y="19151"/>
                      <a:pt x="15202" y="20513"/>
                    </a:cubicBezTo>
                    <a:cubicBezTo>
                      <a:pt x="14291" y="21275"/>
                      <a:pt x="12981" y="21600"/>
                      <a:pt x="11721" y="21378"/>
                    </a:cubicBezTo>
                    <a:cubicBezTo>
                      <a:pt x="10458" y="21154"/>
                      <a:pt x="9418" y="20413"/>
                      <a:pt x="8956" y="19408"/>
                    </a:cubicBezTo>
                    <a:cubicBezTo>
                      <a:pt x="5746" y="12451"/>
                      <a:pt x="0" y="0"/>
                      <a:pt x="0" y="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7" name="Freeform: Shape 93"/>
              <p:cNvSpPr/>
              <p:nvPr/>
            </p:nvSpPr>
            <p:spPr>
              <a:xfrm>
                <a:off x="42560" y="90252"/>
                <a:ext cx="96205" cy="47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178" extrusionOk="0">
                    <a:moveTo>
                      <a:pt x="16631" y="14698"/>
                    </a:moveTo>
                    <a:cubicBezTo>
                      <a:pt x="16631" y="14698"/>
                      <a:pt x="9072" y="18743"/>
                      <a:pt x="4879" y="20986"/>
                    </a:cubicBezTo>
                    <a:cubicBezTo>
                      <a:pt x="4157" y="21373"/>
                      <a:pt x="3388" y="21170"/>
                      <a:pt x="2739" y="20425"/>
                    </a:cubicBezTo>
                    <a:cubicBezTo>
                      <a:pt x="2092" y="19676"/>
                      <a:pt x="1619" y="18448"/>
                      <a:pt x="1425" y="17003"/>
                    </a:cubicBezTo>
                    <a:cubicBezTo>
                      <a:pt x="1032" y="14068"/>
                      <a:pt x="537" y="10383"/>
                      <a:pt x="96" y="7090"/>
                    </a:cubicBezTo>
                    <a:cubicBezTo>
                      <a:pt x="-151" y="5248"/>
                      <a:pt x="84" y="3284"/>
                      <a:pt x="723" y="1866"/>
                    </a:cubicBezTo>
                    <a:cubicBezTo>
                      <a:pt x="1361" y="451"/>
                      <a:pt x="2314" y="-227"/>
                      <a:pt x="3255" y="68"/>
                    </a:cubicBezTo>
                    <a:cubicBezTo>
                      <a:pt x="9776" y="2108"/>
                      <a:pt x="21449" y="5764"/>
                      <a:pt x="21449" y="5764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8" name="Freeform: Shape 94"/>
              <p:cNvSpPr/>
              <p:nvPr/>
            </p:nvSpPr>
            <p:spPr>
              <a:xfrm>
                <a:off x="113449" y="137901"/>
                <a:ext cx="102525" cy="19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600" extrusionOk="0">
                    <a:moveTo>
                      <a:pt x="7945" y="0"/>
                    </a:moveTo>
                    <a:cubicBezTo>
                      <a:pt x="7945" y="0"/>
                      <a:pt x="2134" y="14582"/>
                      <a:pt x="61" y="19783"/>
                    </a:cubicBezTo>
                    <a:cubicBezTo>
                      <a:pt x="-117" y="20229"/>
                      <a:pt x="101" y="20691"/>
                      <a:pt x="653" y="21044"/>
                    </a:cubicBezTo>
                    <a:cubicBezTo>
                      <a:pt x="1206" y="21396"/>
                      <a:pt x="2034" y="21600"/>
                      <a:pt x="2909" y="21600"/>
                    </a:cubicBezTo>
                    <a:cubicBezTo>
                      <a:pt x="7123" y="21600"/>
                      <a:pt x="14101" y="21600"/>
                      <a:pt x="18435" y="21600"/>
                    </a:cubicBezTo>
                    <a:cubicBezTo>
                      <a:pt x="19348" y="21600"/>
                      <a:pt x="20207" y="21377"/>
                      <a:pt x="20758" y="20999"/>
                    </a:cubicBezTo>
                    <a:cubicBezTo>
                      <a:pt x="21308" y="20621"/>
                      <a:pt x="21483" y="20130"/>
                      <a:pt x="21233" y="19675"/>
                    </a:cubicBezTo>
                    <a:cubicBezTo>
                      <a:pt x="19575" y="16662"/>
                      <a:pt x="16555" y="11172"/>
                      <a:pt x="16555" y="11172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9" name="Freeform: Shape 95"/>
              <p:cNvSpPr/>
              <p:nvPr/>
            </p:nvSpPr>
            <p:spPr>
              <a:xfrm>
                <a:off x="-1" y="297443"/>
                <a:ext cx="118612" cy="4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755" y="19126"/>
                      <a:pt x="4418" y="15372"/>
                    </a:cubicBezTo>
                    <a:cubicBezTo>
                      <a:pt x="9910" y="7631"/>
                      <a:pt x="15705" y="2506"/>
                      <a:pt x="21600" y="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" name="Freeform: Shape 96"/>
              <p:cNvSpPr/>
              <p:nvPr/>
            </p:nvSpPr>
            <p:spPr>
              <a:xfrm>
                <a:off x="241212" y="302987"/>
                <a:ext cx="89591" cy="3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385" y="3309"/>
                      <a:pt x="10665" y="8103"/>
                      <a:pt x="15751" y="14378"/>
                    </a:cubicBezTo>
                    <a:cubicBezTo>
                      <a:pt x="19277" y="18732"/>
                      <a:pt x="21600" y="21600"/>
                      <a:pt x="21600" y="2160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1" name="Freeform: Shape 97"/>
              <p:cNvSpPr/>
              <p:nvPr/>
            </p:nvSpPr>
            <p:spPr>
              <a:xfrm>
                <a:off x="135219" y="275726"/>
                <a:ext cx="13026" cy="4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4" h="21600" extrusionOk="0">
                    <a:moveTo>
                      <a:pt x="21364" y="21600"/>
                    </a:moveTo>
                    <a:lnTo>
                      <a:pt x="6896" y="21600"/>
                    </a:lnTo>
                    <a:cubicBezTo>
                      <a:pt x="4873" y="21600"/>
                      <a:pt x="2940" y="21316"/>
                      <a:pt x="1640" y="20823"/>
                    </a:cubicBezTo>
                    <a:cubicBezTo>
                      <a:pt x="329" y="20333"/>
                      <a:pt x="-236" y="19681"/>
                      <a:pt x="92" y="19044"/>
                    </a:cubicBezTo>
                    <a:cubicBezTo>
                      <a:pt x="3087" y="13327"/>
                      <a:pt x="10061" y="0"/>
                      <a:pt x="10061" y="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06" name="Group"/>
            <p:cNvGrpSpPr/>
            <p:nvPr/>
          </p:nvGrpSpPr>
          <p:grpSpPr>
            <a:xfrm>
              <a:off x="84421" y="177261"/>
              <a:ext cx="499758" cy="337767"/>
              <a:chOff x="0" y="0"/>
              <a:chExt cx="499756" cy="337766"/>
            </a:xfrm>
          </p:grpSpPr>
          <p:sp>
            <p:nvSpPr>
              <p:cNvPr id="303" name="Graphic 48"/>
              <p:cNvSpPr/>
              <p:nvPr/>
            </p:nvSpPr>
            <p:spPr>
              <a:xfrm>
                <a:off x="124317" y="0"/>
                <a:ext cx="19645" cy="19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7" y="0"/>
                    </a:moveTo>
                    <a:lnTo>
                      <a:pt x="10732" y="0"/>
                    </a:lnTo>
                    <a:cubicBezTo>
                      <a:pt x="4805" y="0"/>
                      <a:pt x="0" y="4835"/>
                      <a:pt x="0" y="10800"/>
                    </a:cubicBezTo>
                    <a:cubicBezTo>
                      <a:pt x="0" y="16765"/>
                      <a:pt x="4805" y="21600"/>
                      <a:pt x="10732" y="21600"/>
                    </a:cubicBezTo>
                    <a:lnTo>
                      <a:pt x="10867" y="21600"/>
                    </a:lnTo>
                    <a:cubicBezTo>
                      <a:pt x="16795" y="21600"/>
                      <a:pt x="21600" y="16765"/>
                      <a:pt x="21600" y="10800"/>
                    </a:cubicBezTo>
                    <a:cubicBezTo>
                      <a:pt x="21600" y="4835"/>
                      <a:pt x="16795" y="0"/>
                      <a:pt x="10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raphic 48"/>
              <p:cNvSpPr/>
              <p:nvPr/>
            </p:nvSpPr>
            <p:spPr>
              <a:xfrm>
                <a:off x="0" y="0"/>
                <a:ext cx="499757" cy="337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2" y="0"/>
                    </a:moveTo>
                    <a:lnTo>
                      <a:pt x="7681" y="0"/>
                    </a:lnTo>
                    <a:cubicBezTo>
                      <a:pt x="7448" y="0"/>
                      <a:pt x="7259" y="279"/>
                      <a:pt x="7259" y="624"/>
                    </a:cubicBezTo>
                    <a:cubicBezTo>
                      <a:pt x="7259" y="969"/>
                      <a:pt x="7448" y="1248"/>
                      <a:pt x="7681" y="1248"/>
                    </a:cubicBezTo>
                    <a:lnTo>
                      <a:pt x="19912" y="1248"/>
                    </a:lnTo>
                    <a:cubicBezTo>
                      <a:pt x="19934" y="1248"/>
                      <a:pt x="19956" y="1251"/>
                      <a:pt x="19977" y="1253"/>
                    </a:cubicBezTo>
                    <a:lnTo>
                      <a:pt x="18798" y="2998"/>
                    </a:lnTo>
                    <a:lnTo>
                      <a:pt x="13295" y="2998"/>
                    </a:lnTo>
                    <a:cubicBezTo>
                      <a:pt x="13062" y="2998"/>
                      <a:pt x="12874" y="3277"/>
                      <a:pt x="12874" y="3622"/>
                    </a:cubicBezTo>
                    <a:cubicBezTo>
                      <a:pt x="12874" y="3966"/>
                      <a:pt x="13062" y="4246"/>
                      <a:pt x="13295" y="4246"/>
                    </a:cubicBezTo>
                    <a:lnTo>
                      <a:pt x="17955" y="4246"/>
                    </a:lnTo>
                    <a:lnTo>
                      <a:pt x="12074" y="12947"/>
                    </a:lnTo>
                    <a:cubicBezTo>
                      <a:pt x="11372" y="13986"/>
                      <a:pt x="10228" y="13986"/>
                      <a:pt x="9526" y="12947"/>
                    </a:cubicBezTo>
                    <a:lnTo>
                      <a:pt x="1623" y="1253"/>
                    </a:lnTo>
                    <a:cubicBezTo>
                      <a:pt x="1644" y="1251"/>
                      <a:pt x="1666" y="1248"/>
                      <a:pt x="1688" y="1248"/>
                    </a:cubicBezTo>
                    <a:lnTo>
                      <a:pt x="3923" y="1248"/>
                    </a:lnTo>
                    <a:cubicBezTo>
                      <a:pt x="4156" y="1248"/>
                      <a:pt x="4345" y="969"/>
                      <a:pt x="4345" y="624"/>
                    </a:cubicBezTo>
                    <a:cubicBezTo>
                      <a:pt x="4345" y="279"/>
                      <a:pt x="4156" y="0"/>
                      <a:pt x="3923" y="0"/>
                    </a:cubicBezTo>
                    <a:lnTo>
                      <a:pt x="1688" y="0"/>
                    </a:lnTo>
                    <a:cubicBezTo>
                      <a:pt x="757" y="0"/>
                      <a:pt x="0" y="1120"/>
                      <a:pt x="0" y="2497"/>
                    </a:cubicBezTo>
                    <a:lnTo>
                      <a:pt x="0" y="19103"/>
                    </a:lnTo>
                    <a:cubicBezTo>
                      <a:pt x="0" y="20480"/>
                      <a:pt x="757" y="21600"/>
                      <a:pt x="1688" y="21600"/>
                    </a:cubicBezTo>
                    <a:lnTo>
                      <a:pt x="19912" y="21600"/>
                    </a:lnTo>
                    <a:cubicBezTo>
                      <a:pt x="20843" y="21600"/>
                      <a:pt x="21600" y="20480"/>
                      <a:pt x="21600" y="19103"/>
                    </a:cubicBezTo>
                    <a:lnTo>
                      <a:pt x="21600" y="2497"/>
                    </a:lnTo>
                    <a:cubicBezTo>
                      <a:pt x="21600" y="1120"/>
                      <a:pt x="20843" y="0"/>
                      <a:pt x="19912" y="0"/>
                    </a:cubicBezTo>
                    <a:close/>
                    <a:moveTo>
                      <a:pt x="844" y="19103"/>
                    </a:moveTo>
                    <a:lnTo>
                      <a:pt x="844" y="2497"/>
                    </a:lnTo>
                    <a:cubicBezTo>
                      <a:pt x="844" y="2312"/>
                      <a:pt x="872" y="2138"/>
                      <a:pt x="920" y="1980"/>
                    </a:cubicBezTo>
                    <a:lnTo>
                      <a:pt x="6792" y="10667"/>
                    </a:lnTo>
                    <a:lnTo>
                      <a:pt x="873" y="19425"/>
                    </a:lnTo>
                    <a:cubicBezTo>
                      <a:pt x="855" y="19322"/>
                      <a:pt x="844" y="19215"/>
                      <a:pt x="844" y="19103"/>
                    </a:cubicBezTo>
                    <a:close/>
                    <a:moveTo>
                      <a:pt x="19912" y="20352"/>
                    </a:moveTo>
                    <a:lnTo>
                      <a:pt x="1688" y="20352"/>
                    </a:lnTo>
                    <a:cubicBezTo>
                      <a:pt x="1612" y="20352"/>
                      <a:pt x="1539" y="20336"/>
                      <a:pt x="1470" y="20308"/>
                    </a:cubicBezTo>
                    <a:lnTo>
                      <a:pt x="7389" y="11550"/>
                    </a:lnTo>
                    <a:lnTo>
                      <a:pt x="8929" y="13829"/>
                    </a:lnTo>
                    <a:cubicBezTo>
                      <a:pt x="9445" y="14592"/>
                      <a:pt x="10122" y="14974"/>
                      <a:pt x="10800" y="14974"/>
                    </a:cubicBezTo>
                    <a:cubicBezTo>
                      <a:pt x="11478" y="14974"/>
                      <a:pt x="12155" y="14592"/>
                      <a:pt x="12671" y="13829"/>
                    </a:cubicBezTo>
                    <a:lnTo>
                      <a:pt x="14211" y="11550"/>
                    </a:lnTo>
                    <a:lnTo>
                      <a:pt x="20130" y="20308"/>
                    </a:lnTo>
                    <a:cubicBezTo>
                      <a:pt x="20061" y="20336"/>
                      <a:pt x="19988" y="20352"/>
                      <a:pt x="19912" y="20352"/>
                    </a:cubicBezTo>
                    <a:close/>
                    <a:moveTo>
                      <a:pt x="20756" y="19103"/>
                    </a:moveTo>
                    <a:cubicBezTo>
                      <a:pt x="20756" y="19215"/>
                      <a:pt x="20745" y="19322"/>
                      <a:pt x="20727" y="19425"/>
                    </a:cubicBezTo>
                    <a:lnTo>
                      <a:pt x="14808" y="10668"/>
                    </a:lnTo>
                    <a:lnTo>
                      <a:pt x="20680" y="1980"/>
                    </a:lnTo>
                    <a:cubicBezTo>
                      <a:pt x="20728" y="2138"/>
                      <a:pt x="20756" y="2312"/>
                      <a:pt x="20756" y="2497"/>
                    </a:cubicBezTo>
                    <a:lnTo>
                      <a:pt x="20756" y="191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raphic 48"/>
              <p:cNvSpPr/>
              <p:nvPr/>
            </p:nvSpPr>
            <p:spPr>
              <a:xfrm>
                <a:off x="256856" y="46872"/>
                <a:ext cx="19669" cy="19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81" y="0"/>
                    </a:moveTo>
                    <a:lnTo>
                      <a:pt x="10719" y="0"/>
                    </a:lnTo>
                    <a:cubicBezTo>
                      <a:pt x="4799" y="0"/>
                      <a:pt x="0" y="4835"/>
                      <a:pt x="0" y="10800"/>
                    </a:cubicBezTo>
                    <a:cubicBezTo>
                      <a:pt x="0" y="16765"/>
                      <a:pt x="4799" y="21600"/>
                      <a:pt x="10719" y="21600"/>
                    </a:cubicBezTo>
                    <a:lnTo>
                      <a:pt x="10881" y="21600"/>
                    </a:lnTo>
                    <a:cubicBezTo>
                      <a:pt x="16801" y="21600"/>
                      <a:pt x="21600" y="16765"/>
                      <a:pt x="21600" y="10800"/>
                    </a:cubicBezTo>
                    <a:cubicBezTo>
                      <a:pt x="21600" y="4835"/>
                      <a:pt x="16801" y="0"/>
                      <a:pt x="108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28" name="Group"/>
          <p:cNvGrpSpPr/>
          <p:nvPr/>
        </p:nvGrpSpPr>
        <p:grpSpPr>
          <a:xfrm>
            <a:off x="1723685" y="3819370"/>
            <a:ext cx="668601" cy="668601"/>
            <a:chOff x="0" y="0"/>
            <a:chExt cx="668600" cy="668600"/>
          </a:xfrm>
        </p:grpSpPr>
        <p:sp>
          <p:nvSpPr>
            <p:cNvPr id="308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17" name="Graphic 21"/>
            <p:cNvGrpSpPr/>
            <p:nvPr/>
          </p:nvGrpSpPr>
          <p:grpSpPr>
            <a:xfrm>
              <a:off x="168898" y="165417"/>
              <a:ext cx="330804" cy="337767"/>
              <a:chOff x="0" y="0"/>
              <a:chExt cx="330802" cy="337766"/>
            </a:xfrm>
          </p:grpSpPr>
          <p:sp>
            <p:nvSpPr>
              <p:cNvPr id="309" name="Freeform: Shape 90"/>
              <p:cNvSpPr/>
              <p:nvPr/>
            </p:nvSpPr>
            <p:spPr>
              <a:xfrm>
                <a:off x="137819" y="82752"/>
                <a:ext cx="55146" cy="55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86" h="19486" extrusionOk="0">
                    <a:moveTo>
                      <a:pt x="12263" y="334"/>
                    </a:moveTo>
                    <a:cubicBezTo>
                      <a:pt x="17458" y="1727"/>
                      <a:pt x="20543" y="7072"/>
                      <a:pt x="19152" y="12263"/>
                    </a:cubicBezTo>
                    <a:cubicBezTo>
                      <a:pt x="17760" y="17458"/>
                      <a:pt x="12415" y="20543"/>
                      <a:pt x="7223" y="19152"/>
                    </a:cubicBezTo>
                    <a:cubicBezTo>
                      <a:pt x="2029" y="17760"/>
                      <a:pt x="-1057" y="12415"/>
                      <a:pt x="334" y="7223"/>
                    </a:cubicBezTo>
                    <a:cubicBezTo>
                      <a:pt x="1727" y="2029"/>
                      <a:pt x="7072" y="-1057"/>
                      <a:pt x="12263" y="334"/>
                    </a:cubicBezTo>
                    <a:close/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0" name="Freeform: Shape 91"/>
              <p:cNvSpPr/>
              <p:nvPr/>
            </p:nvSpPr>
            <p:spPr>
              <a:xfrm>
                <a:off x="172524" y="0"/>
                <a:ext cx="67043" cy="90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497" extrusionOk="0">
                    <a:moveTo>
                      <a:pt x="0" y="19807"/>
                    </a:moveTo>
                    <a:cubicBezTo>
                      <a:pt x="0" y="19807"/>
                      <a:pt x="4313" y="7864"/>
                      <a:pt x="6350" y="2219"/>
                    </a:cubicBezTo>
                    <a:cubicBezTo>
                      <a:pt x="6627" y="1453"/>
                      <a:pt x="7302" y="799"/>
                      <a:pt x="8229" y="401"/>
                    </a:cubicBezTo>
                    <a:cubicBezTo>
                      <a:pt x="9154" y="5"/>
                      <a:pt x="10255" y="-103"/>
                      <a:pt x="11288" y="102"/>
                    </a:cubicBezTo>
                    <a:cubicBezTo>
                      <a:pt x="13391" y="520"/>
                      <a:pt x="16030" y="1045"/>
                      <a:pt x="18387" y="1515"/>
                    </a:cubicBezTo>
                    <a:cubicBezTo>
                      <a:pt x="19706" y="1776"/>
                      <a:pt x="20754" y="2516"/>
                      <a:pt x="21178" y="3479"/>
                    </a:cubicBezTo>
                    <a:cubicBezTo>
                      <a:pt x="21600" y="4441"/>
                      <a:pt x="21338" y="5498"/>
                      <a:pt x="20482" y="6285"/>
                    </a:cubicBezTo>
                    <a:cubicBezTo>
                      <a:pt x="14553" y="11737"/>
                      <a:pt x="3940" y="21497"/>
                      <a:pt x="3940" y="21497"/>
                    </a:cubicBezTo>
                    <a:lnTo>
                      <a:pt x="3940" y="21495"/>
                    </a:lnTo>
                    <a:cubicBezTo>
                      <a:pt x="2898" y="20721"/>
                      <a:pt x="1578" y="20129"/>
                      <a:pt x="55" y="19819"/>
                    </a:cubicBezTo>
                    <a:lnTo>
                      <a:pt x="0" y="19807"/>
                    </a:lnTo>
                    <a:close/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1" name="Freeform: Shape 92"/>
              <p:cNvSpPr/>
              <p:nvPr/>
            </p:nvSpPr>
            <p:spPr>
              <a:xfrm>
                <a:off x="172524" y="136953"/>
                <a:ext cx="70473" cy="85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446" extrusionOk="0">
                    <a:moveTo>
                      <a:pt x="8231" y="1972"/>
                    </a:moveTo>
                    <a:cubicBezTo>
                      <a:pt x="8231" y="1972"/>
                      <a:pt x="15899" y="8383"/>
                      <a:pt x="20111" y="11905"/>
                    </a:cubicBezTo>
                    <a:cubicBezTo>
                      <a:pt x="21600" y="13149"/>
                      <a:pt x="21600" y="15166"/>
                      <a:pt x="20111" y="16409"/>
                    </a:cubicBezTo>
                    <a:cubicBezTo>
                      <a:pt x="18658" y="17625"/>
                      <a:pt x="16834" y="19151"/>
                      <a:pt x="15202" y="20513"/>
                    </a:cubicBezTo>
                    <a:cubicBezTo>
                      <a:pt x="14291" y="21275"/>
                      <a:pt x="12981" y="21600"/>
                      <a:pt x="11721" y="21378"/>
                    </a:cubicBezTo>
                    <a:cubicBezTo>
                      <a:pt x="10458" y="21154"/>
                      <a:pt x="9418" y="20413"/>
                      <a:pt x="8956" y="19408"/>
                    </a:cubicBezTo>
                    <a:cubicBezTo>
                      <a:pt x="5746" y="12451"/>
                      <a:pt x="0" y="0"/>
                      <a:pt x="0" y="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2" name="Freeform: Shape 93"/>
              <p:cNvSpPr/>
              <p:nvPr/>
            </p:nvSpPr>
            <p:spPr>
              <a:xfrm>
                <a:off x="42560" y="90252"/>
                <a:ext cx="96205" cy="475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178" extrusionOk="0">
                    <a:moveTo>
                      <a:pt x="16631" y="14698"/>
                    </a:moveTo>
                    <a:cubicBezTo>
                      <a:pt x="16631" y="14698"/>
                      <a:pt x="9072" y="18743"/>
                      <a:pt x="4879" y="20986"/>
                    </a:cubicBezTo>
                    <a:cubicBezTo>
                      <a:pt x="4157" y="21373"/>
                      <a:pt x="3388" y="21170"/>
                      <a:pt x="2739" y="20425"/>
                    </a:cubicBezTo>
                    <a:cubicBezTo>
                      <a:pt x="2092" y="19676"/>
                      <a:pt x="1619" y="18448"/>
                      <a:pt x="1425" y="17003"/>
                    </a:cubicBezTo>
                    <a:cubicBezTo>
                      <a:pt x="1032" y="14068"/>
                      <a:pt x="537" y="10383"/>
                      <a:pt x="96" y="7090"/>
                    </a:cubicBezTo>
                    <a:cubicBezTo>
                      <a:pt x="-151" y="5248"/>
                      <a:pt x="84" y="3284"/>
                      <a:pt x="723" y="1866"/>
                    </a:cubicBezTo>
                    <a:cubicBezTo>
                      <a:pt x="1361" y="451"/>
                      <a:pt x="2314" y="-227"/>
                      <a:pt x="3255" y="68"/>
                    </a:cubicBezTo>
                    <a:cubicBezTo>
                      <a:pt x="9776" y="2108"/>
                      <a:pt x="21449" y="5764"/>
                      <a:pt x="21449" y="5764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3" name="Freeform: Shape 94"/>
              <p:cNvSpPr/>
              <p:nvPr/>
            </p:nvSpPr>
            <p:spPr>
              <a:xfrm>
                <a:off x="113449" y="137901"/>
                <a:ext cx="102525" cy="19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4" h="21600" extrusionOk="0">
                    <a:moveTo>
                      <a:pt x="7945" y="0"/>
                    </a:moveTo>
                    <a:cubicBezTo>
                      <a:pt x="7945" y="0"/>
                      <a:pt x="2134" y="14582"/>
                      <a:pt x="61" y="19783"/>
                    </a:cubicBezTo>
                    <a:cubicBezTo>
                      <a:pt x="-117" y="20229"/>
                      <a:pt x="101" y="20691"/>
                      <a:pt x="653" y="21044"/>
                    </a:cubicBezTo>
                    <a:cubicBezTo>
                      <a:pt x="1206" y="21396"/>
                      <a:pt x="2034" y="21600"/>
                      <a:pt x="2909" y="21600"/>
                    </a:cubicBezTo>
                    <a:cubicBezTo>
                      <a:pt x="7123" y="21600"/>
                      <a:pt x="14101" y="21600"/>
                      <a:pt x="18435" y="21600"/>
                    </a:cubicBezTo>
                    <a:cubicBezTo>
                      <a:pt x="19348" y="21600"/>
                      <a:pt x="20207" y="21377"/>
                      <a:pt x="20758" y="20999"/>
                    </a:cubicBezTo>
                    <a:cubicBezTo>
                      <a:pt x="21308" y="20621"/>
                      <a:pt x="21483" y="20130"/>
                      <a:pt x="21233" y="19675"/>
                    </a:cubicBezTo>
                    <a:cubicBezTo>
                      <a:pt x="19575" y="16662"/>
                      <a:pt x="16555" y="11172"/>
                      <a:pt x="16555" y="11172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4" name="Freeform: Shape 95"/>
              <p:cNvSpPr/>
              <p:nvPr/>
            </p:nvSpPr>
            <p:spPr>
              <a:xfrm>
                <a:off x="-1" y="297443"/>
                <a:ext cx="118612" cy="4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1755" y="19126"/>
                      <a:pt x="4418" y="15372"/>
                    </a:cubicBezTo>
                    <a:cubicBezTo>
                      <a:pt x="9910" y="7631"/>
                      <a:pt x="15705" y="2506"/>
                      <a:pt x="21600" y="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5" name="Freeform: Shape 96"/>
              <p:cNvSpPr/>
              <p:nvPr/>
            </p:nvSpPr>
            <p:spPr>
              <a:xfrm>
                <a:off x="241212" y="302987"/>
                <a:ext cx="89591" cy="3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385" y="3309"/>
                      <a:pt x="10665" y="8103"/>
                      <a:pt x="15751" y="14378"/>
                    </a:cubicBezTo>
                    <a:cubicBezTo>
                      <a:pt x="19277" y="18732"/>
                      <a:pt x="21600" y="21600"/>
                      <a:pt x="21600" y="2160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6" name="Freeform: Shape 97"/>
              <p:cNvSpPr/>
              <p:nvPr/>
            </p:nvSpPr>
            <p:spPr>
              <a:xfrm>
                <a:off x="135219" y="275726"/>
                <a:ext cx="13026" cy="4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4" h="21600" extrusionOk="0">
                    <a:moveTo>
                      <a:pt x="21364" y="21600"/>
                    </a:moveTo>
                    <a:lnTo>
                      <a:pt x="6896" y="21600"/>
                    </a:lnTo>
                    <a:cubicBezTo>
                      <a:pt x="4873" y="21600"/>
                      <a:pt x="2940" y="21316"/>
                      <a:pt x="1640" y="20823"/>
                    </a:cubicBezTo>
                    <a:cubicBezTo>
                      <a:pt x="329" y="20333"/>
                      <a:pt x="-236" y="19681"/>
                      <a:pt x="92" y="19044"/>
                    </a:cubicBezTo>
                    <a:cubicBezTo>
                      <a:pt x="3087" y="13327"/>
                      <a:pt x="10061" y="0"/>
                      <a:pt x="10061" y="0"/>
                    </a:cubicBezTo>
                  </a:path>
                </a:pathLst>
              </a:custGeom>
              <a:solidFill>
                <a:srgbClr val="16B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327" name="Group"/>
            <p:cNvGrpSpPr/>
            <p:nvPr/>
          </p:nvGrpSpPr>
          <p:grpSpPr>
            <a:xfrm>
              <a:off x="106650" y="96037"/>
              <a:ext cx="455300" cy="476526"/>
              <a:chOff x="0" y="0"/>
              <a:chExt cx="455298" cy="476525"/>
            </a:xfrm>
          </p:grpSpPr>
          <p:sp>
            <p:nvSpPr>
              <p:cNvPr id="318" name="Graphic 11"/>
              <p:cNvSpPr/>
              <p:nvPr/>
            </p:nvSpPr>
            <p:spPr>
              <a:xfrm>
                <a:off x="149296" y="283631"/>
                <a:ext cx="64957" cy="64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5"/>
                      <a:pt x="4845" y="21600"/>
                      <a:pt x="10800" y="21600"/>
                    </a:cubicBezTo>
                    <a:close/>
                    <a:moveTo>
                      <a:pt x="10800" y="4641"/>
                    </a:moveTo>
                    <a:cubicBezTo>
                      <a:pt x="14196" y="4641"/>
                      <a:pt x="16959" y="7404"/>
                      <a:pt x="16959" y="10800"/>
                    </a:cubicBezTo>
                    <a:cubicBezTo>
                      <a:pt x="16959" y="14196"/>
                      <a:pt x="14196" y="16959"/>
                      <a:pt x="10800" y="16959"/>
                    </a:cubicBezTo>
                    <a:cubicBezTo>
                      <a:pt x="7404" y="16959"/>
                      <a:pt x="4641" y="14196"/>
                      <a:pt x="4641" y="10800"/>
                    </a:cubicBezTo>
                    <a:cubicBezTo>
                      <a:pt x="4641" y="7404"/>
                      <a:pt x="7404" y="4641"/>
                      <a:pt x="10800" y="4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Graphic 11"/>
              <p:cNvSpPr/>
              <p:nvPr/>
            </p:nvSpPr>
            <p:spPr>
              <a:xfrm>
                <a:off x="241048" y="283632"/>
                <a:ext cx="64956" cy="64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6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ubicBezTo>
                      <a:pt x="4845" y="0"/>
                      <a:pt x="0" y="4845"/>
                      <a:pt x="0" y="10800"/>
                    </a:cubicBezTo>
                    <a:close/>
                    <a:moveTo>
                      <a:pt x="16959" y="10800"/>
                    </a:moveTo>
                    <a:cubicBezTo>
                      <a:pt x="16959" y="14196"/>
                      <a:pt x="14196" y="16959"/>
                      <a:pt x="10800" y="16959"/>
                    </a:cubicBezTo>
                    <a:cubicBezTo>
                      <a:pt x="7404" y="16959"/>
                      <a:pt x="4640" y="14196"/>
                      <a:pt x="4640" y="10800"/>
                    </a:cubicBezTo>
                    <a:cubicBezTo>
                      <a:pt x="4640" y="7404"/>
                      <a:pt x="7404" y="4641"/>
                      <a:pt x="10800" y="4641"/>
                    </a:cubicBezTo>
                    <a:cubicBezTo>
                      <a:pt x="14196" y="4641"/>
                      <a:pt x="16959" y="7404"/>
                      <a:pt x="16959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Graphic 11"/>
              <p:cNvSpPr/>
              <p:nvPr/>
            </p:nvSpPr>
            <p:spPr>
              <a:xfrm>
                <a:off x="80374" y="0"/>
                <a:ext cx="294552" cy="476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37" y="0"/>
                    </a:moveTo>
                    <a:lnTo>
                      <a:pt x="16595" y="0"/>
                    </a:lnTo>
                    <a:cubicBezTo>
                      <a:pt x="16313" y="0"/>
                      <a:pt x="16084" y="142"/>
                      <a:pt x="16084" y="316"/>
                    </a:cubicBezTo>
                    <a:cubicBezTo>
                      <a:pt x="16084" y="491"/>
                      <a:pt x="16313" y="633"/>
                      <a:pt x="16595" y="633"/>
                    </a:cubicBezTo>
                    <a:lnTo>
                      <a:pt x="18737" y="633"/>
                    </a:lnTo>
                    <a:cubicBezTo>
                      <a:pt x="19751" y="633"/>
                      <a:pt x="20577" y="1143"/>
                      <a:pt x="20577" y="1770"/>
                    </a:cubicBezTo>
                    <a:lnTo>
                      <a:pt x="20577" y="19830"/>
                    </a:lnTo>
                    <a:cubicBezTo>
                      <a:pt x="20577" y="20457"/>
                      <a:pt x="19751" y="20967"/>
                      <a:pt x="18737" y="20967"/>
                    </a:cubicBezTo>
                    <a:lnTo>
                      <a:pt x="2863" y="20967"/>
                    </a:lnTo>
                    <a:cubicBezTo>
                      <a:pt x="1849" y="20967"/>
                      <a:pt x="1023" y="20457"/>
                      <a:pt x="1023" y="19830"/>
                    </a:cubicBezTo>
                    <a:lnTo>
                      <a:pt x="1023" y="1770"/>
                    </a:lnTo>
                    <a:cubicBezTo>
                      <a:pt x="1023" y="1143"/>
                      <a:pt x="1849" y="633"/>
                      <a:pt x="2863" y="633"/>
                    </a:cubicBezTo>
                    <a:lnTo>
                      <a:pt x="14229" y="633"/>
                    </a:lnTo>
                    <a:cubicBezTo>
                      <a:pt x="14512" y="633"/>
                      <a:pt x="14741" y="491"/>
                      <a:pt x="14741" y="316"/>
                    </a:cubicBezTo>
                    <a:cubicBezTo>
                      <a:pt x="14741" y="142"/>
                      <a:pt x="14512" y="0"/>
                      <a:pt x="14229" y="0"/>
                    </a:cubicBezTo>
                    <a:lnTo>
                      <a:pt x="2863" y="0"/>
                    </a:lnTo>
                    <a:cubicBezTo>
                      <a:pt x="1284" y="0"/>
                      <a:pt x="0" y="794"/>
                      <a:pt x="0" y="1770"/>
                    </a:cubicBezTo>
                    <a:lnTo>
                      <a:pt x="0" y="19830"/>
                    </a:lnTo>
                    <a:cubicBezTo>
                      <a:pt x="0" y="20806"/>
                      <a:pt x="1284" y="21600"/>
                      <a:pt x="2863" y="21600"/>
                    </a:cubicBezTo>
                    <a:lnTo>
                      <a:pt x="18737" y="21600"/>
                    </a:lnTo>
                    <a:cubicBezTo>
                      <a:pt x="20316" y="21600"/>
                      <a:pt x="21600" y="20806"/>
                      <a:pt x="21600" y="19830"/>
                    </a:cubicBezTo>
                    <a:lnTo>
                      <a:pt x="21600" y="1770"/>
                    </a:lnTo>
                    <a:cubicBezTo>
                      <a:pt x="21600" y="794"/>
                      <a:pt x="20316" y="0"/>
                      <a:pt x="18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Graphic 11"/>
              <p:cNvSpPr/>
              <p:nvPr/>
            </p:nvSpPr>
            <p:spPr>
              <a:xfrm>
                <a:off x="110643" y="28270"/>
                <a:ext cx="234015" cy="419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4" y="15484"/>
                    </a:moveTo>
                    <a:cubicBezTo>
                      <a:pt x="288" y="15484"/>
                      <a:pt x="0" y="15645"/>
                      <a:pt x="0" y="15843"/>
                    </a:cubicBezTo>
                    <a:lnTo>
                      <a:pt x="0" y="20604"/>
                    </a:lnTo>
                    <a:cubicBezTo>
                      <a:pt x="0" y="21153"/>
                      <a:pt x="802" y="21600"/>
                      <a:pt x="1788" y="21600"/>
                    </a:cubicBezTo>
                    <a:lnTo>
                      <a:pt x="19812" y="21600"/>
                    </a:lnTo>
                    <a:cubicBezTo>
                      <a:pt x="20798" y="21600"/>
                      <a:pt x="21600" y="21153"/>
                      <a:pt x="21600" y="20604"/>
                    </a:cubicBezTo>
                    <a:lnTo>
                      <a:pt x="21600" y="996"/>
                    </a:lnTo>
                    <a:cubicBezTo>
                      <a:pt x="21600" y="447"/>
                      <a:pt x="20798" y="0"/>
                      <a:pt x="19812" y="0"/>
                    </a:cubicBezTo>
                    <a:lnTo>
                      <a:pt x="16321" y="0"/>
                    </a:lnTo>
                    <a:cubicBezTo>
                      <a:pt x="15751" y="0"/>
                      <a:pt x="15236" y="175"/>
                      <a:pt x="14977" y="458"/>
                    </a:cubicBezTo>
                    <a:lnTo>
                      <a:pt x="13969" y="1552"/>
                    </a:lnTo>
                    <a:cubicBezTo>
                      <a:pt x="13854" y="1678"/>
                      <a:pt x="13670" y="1756"/>
                      <a:pt x="13491" y="1756"/>
                    </a:cubicBezTo>
                    <a:lnTo>
                      <a:pt x="8109" y="1756"/>
                    </a:lnTo>
                    <a:cubicBezTo>
                      <a:pt x="7930" y="1756"/>
                      <a:pt x="7746" y="1678"/>
                      <a:pt x="7631" y="1552"/>
                    </a:cubicBezTo>
                    <a:lnTo>
                      <a:pt x="6623" y="458"/>
                    </a:lnTo>
                    <a:cubicBezTo>
                      <a:pt x="6364" y="175"/>
                      <a:pt x="5849" y="0"/>
                      <a:pt x="5279" y="0"/>
                    </a:cubicBezTo>
                    <a:lnTo>
                      <a:pt x="1788" y="0"/>
                    </a:lnTo>
                    <a:cubicBezTo>
                      <a:pt x="802" y="0"/>
                      <a:pt x="0" y="447"/>
                      <a:pt x="0" y="996"/>
                    </a:cubicBezTo>
                    <a:lnTo>
                      <a:pt x="0" y="14168"/>
                    </a:lnTo>
                    <a:cubicBezTo>
                      <a:pt x="0" y="14366"/>
                      <a:pt x="288" y="14526"/>
                      <a:pt x="644" y="14526"/>
                    </a:cubicBezTo>
                    <a:cubicBezTo>
                      <a:pt x="1000" y="14526"/>
                      <a:pt x="1288" y="14366"/>
                      <a:pt x="1288" y="14168"/>
                    </a:cubicBezTo>
                    <a:lnTo>
                      <a:pt x="1288" y="996"/>
                    </a:lnTo>
                    <a:cubicBezTo>
                      <a:pt x="1288" y="843"/>
                      <a:pt x="1512" y="718"/>
                      <a:pt x="1788" y="718"/>
                    </a:cubicBezTo>
                    <a:lnTo>
                      <a:pt x="5279" y="718"/>
                    </a:lnTo>
                    <a:cubicBezTo>
                      <a:pt x="5363" y="718"/>
                      <a:pt x="5439" y="744"/>
                      <a:pt x="5477" y="785"/>
                    </a:cubicBezTo>
                    <a:lnTo>
                      <a:pt x="6484" y="1880"/>
                    </a:lnTo>
                    <a:cubicBezTo>
                      <a:pt x="6821" y="2246"/>
                      <a:pt x="7444" y="2473"/>
                      <a:pt x="8109" y="2473"/>
                    </a:cubicBezTo>
                    <a:lnTo>
                      <a:pt x="13491" y="2473"/>
                    </a:lnTo>
                    <a:cubicBezTo>
                      <a:pt x="14156" y="2473"/>
                      <a:pt x="14779" y="2246"/>
                      <a:pt x="15116" y="1880"/>
                    </a:cubicBezTo>
                    <a:lnTo>
                      <a:pt x="16123" y="785"/>
                    </a:lnTo>
                    <a:cubicBezTo>
                      <a:pt x="16161" y="744"/>
                      <a:pt x="16237" y="718"/>
                      <a:pt x="16321" y="718"/>
                    </a:cubicBezTo>
                    <a:lnTo>
                      <a:pt x="19812" y="718"/>
                    </a:lnTo>
                    <a:cubicBezTo>
                      <a:pt x="20088" y="718"/>
                      <a:pt x="20312" y="842"/>
                      <a:pt x="20312" y="996"/>
                    </a:cubicBezTo>
                    <a:lnTo>
                      <a:pt x="20312" y="20604"/>
                    </a:lnTo>
                    <a:cubicBezTo>
                      <a:pt x="20312" y="20757"/>
                      <a:pt x="20088" y="20882"/>
                      <a:pt x="19812" y="20882"/>
                    </a:cubicBezTo>
                    <a:lnTo>
                      <a:pt x="1788" y="20882"/>
                    </a:lnTo>
                    <a:cubicBezTo>
                      <a:pt x="1512" y="20882"/>
                      <a:pt x="1288" y="20757"/>
                      <a:pt x="1288" y="20604"/>
                    </a:cubicBezTo>
                    <a:lnTo>
                      <a:pt x="1288" y="15843"/>
                    </a:lnTo>
                    <a:cubicBezTo>
                      <a:pt x="1288" y="15645"/>
                      <a:pt x="1000" y="15484"/>
                      <a:pt x="644" y="15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Graphic 11"/>
              <p:cNvSpPr/>
              <p:nvPr/>
            </p:nvSpPr>
            <p:spPr>
              <a:xfrm>
                <a:off x="31437" y="205827"/>
                <a:ext cx="28700" cy="6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276" extrusionOk="0">
                    <a:moveTo>
                      <a:pt x="18344" y="17006"/>
                    </a:moveTo>
                    <a:cubicBezTo>
                      <a:pt x="13291" y="15688"/>
                      <a:pt x="10152" y="13236"/>
                      <a:pt x="10152" y="10608"/>
                    </a:cubicBezTo>
                    <a:cubicBezTo>
                      <a:pt x="10152" y="8017"/>
                      <a:pt x="13225" y="5583"/>
                      <a:pt x="18171" y="4256"/>
                    </a:cubicBezTo>
                    <a:cubicBezTo>
                      <a:pt x="20580" y="3609"/>
                      <a:pt x="21370" y="2205"/>
                      <a:pt x="19937" y="1119"/>
                    </a:cubicBezTo>
                    <a:cubicBezTo>
                      <a:pt x="18503" y="33"/>
                      <a:pt x="15389" y="-324"/>
                      <a:pt x="12978" y="322"/>
                    </a:cubicBezTo>
                    <a:cubicBezTo>
                      <a:pt x="4973" y="2471"/>
                      <a:pt x="0" y="6412"/>
                      <a:pt x="0" y="10608"/>
                    </a:cubicBezTo>
                    <a:cubicBezTo>
                      <a:pt x="0" y="14864"/>
                      <a:pt x="5080" y="18834"/>
                      <a:pt x="13259" y="20968"/>
                    </a:cubicBezTo>
                    <a:cubicBezTo>
                      <a:pt x="14060" y="21177"/>
                      <a:pt x="14935" y="21276"/>
                      <a:pt x="15798" y="21276"/>
                    </a:cubicBezTo>
                    <a:cubicBezTo>
                      <a:pt x="17550" y="21276"/>
                      <a:pt x="19255" y="20867"/>
                      <a:pt x="20196" y="20134"/>
                    </a:cubicBezTo>
                    <a:cubicBezTo>
                      <a:pt x="21600" y="19040"/>
                      <a:pt x="20771" y="17640"/>
                      <a:pt x="18344" y="170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Graphic 11"/>
              <p:cNvSpPr/>
              <p:nvPr/>
            </p:nvSpPr>
            <p:spPr>
              <a:xfrm>
                <a:off x="0" y="185019"/>
                <a:ext cx="40752" cy="106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7" h="21401" extrusionOk="0">
                    <a:moveTo>
                      <a:pt x="19284" y="18785"/>
                    </a:moveTo>
                    <a:cubicBezTo>
                      <a:pt x="11844" y="17112"/>
                      <a:pt x="7222" y="14002"/>
                      <a:pt x="7222" y="10667"/>
                    </a:cubicBezTo>
                    <a:cubicBezTo>
                      <a:pt x="7222" y="7380"/>
                      <a:pt x="11746" y="4291"/>
                      <a:pt x="19028" y="2608"/>
                    </a:cubicBezTo>
                    <a:cubicBezTo>
                      <a:pt x="20742" y="2211"/>
                      <a:pt x="21304" y="1351"/>
                      <a:pt x="20284" y="685"/>
                    </a:cubicBezTo>
                    <a:cubicBezTo>
                      <a:pt x="19264" y="19"/>
                      <a:pt x="17047" y="-199"/>
                      <a:pt x="15334" y="197"/>
                    </a:cubicBezTo>
                    <a:cubicBezTo>
                      <a:pt x="5876" y="2384"/>
                      <a:pt x="0" y="6396"/>
                      <a:pt x="0" y="10667"/>
                    </a:cubicBezTo>
                    <a:cubicBezTo>
                      <a:pt x="0" y="14999"/>
                      <a:pt x="6003" y="19040"/>
                      <a:pt x="15667" y="21212"/>
                    </a:cubicBezTo>
                    <a:cubicBezTo>
                      <a:pt x="16237" y="21340"/>
                      <a:pt x="16859" y="21401"/>
                      <a:pt x="17472" y="21401"/>
                    </a:cubicBezTo>
                    <a:cubicBezTo>
                      <a:pt x="18719" y="21401"/>
                      <a:pt x="19932" y="21150"/>
                      <a:pt x="20601" y="20701"/>
                    </a:cubicBezTo>
                    <a:cubicBezTo>
                      <a:pt x="21600" y="20031"/>
                      <a:pt x="21011" y="19173"/>
                      <a:pt x="19284" y="187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raphic 11"/>
              <p:cNvSpPr/>
              <p:nvPr/>
            </p:nvSpPr>
            <p:spPr>
              <a:xfrm>
                <a:off x="395164" y="205828"/>
                <a:ext cx="28700" cy="64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276" extrusionOk="0">
                    <a:moveTo>
                      <a:pt x="7901" y="323"/>
                    </a:moveTo>
                    <a:cubicBezTo>
                      <a:pt x="5493" y="-324"/>
                      <a:pt x="2377" y="32"/>
                      <a:pt x="943" y="1119"/>
                    </a:cubicBezTo>
                    <a:cubicBezTo>
                      <a:pt x="-491" y="2204"/>
                      <a:pt x="299" y="3609"/>
                      <a:pt x="2709" y="4256"/>
                    </a:cubicBezTo>
                    <a:cubicBezTo>
                      <a:pt x="7654" y="5583"/>
                      <a:pt x="10726" y="8017"/>
                      <a:pt x="10726" y="10608"/>
                    </a:cubicBezTo>
                    <a:cubicBezTo>
                      <a:pt x="10726" y="13236"/>
                      <a:pt x="7588" y="15688"/>
                      <a:pt x="2535" y="17006"/>
                    </a:cubicBezTo>
                    <a:cubicBezTo>
                      <a:pt x="108" y="17639"/>
                      <a:pt x="-721" y="19039"/>
                      <a:pt x="684" y="20133"/>
                    </a:cubicBezTo>
                    <a:cubicBezTo>
                      <a:pt x="1625" y="20867"/>
                      <a:pt x="3330" y="21276"/>
                      <a:pt x="5082" y="21276"/>
                    </a:cubicBezTo>
                    <a:cubicBezTo>
                      <a:pt x="5946" y="21276"/>
                      <a:pt x="6820" y="21177"/>
                      <a:pt x="7621" y="20968"/>
                    </a:cubicBezTo>
                    <a:cubicBezTo>
                      <a:pt x="15799" y="18834"/>
                      <a:pt x="20879" y="14865"/>
                      <a:pt x="20879" y="10608"/>
                    </a:cubicBezTo>
                    <a:cubicBezTo>
                      <a:pt x="20878" y="6411"/>
                      <a:pt x="15906" y="2470"/>
                      <a:pt x="7901" y="3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Graphic 11"/>
              <p:cNvSpPr/>
              <p:nvPr/>
            </p:nvSpPr>
            <p:spPr>
              <a:xfrm>
                <a:off x="414548" y="185021"/>
                <a:ext cx="40751" cy="106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7" h="21402" extrusionOk="0">
                    <a:moveTo>
                      <a:pt x="5753" y="198"/>
                    </a:moveTo>
                    <a:cubicBezTo>
                      <a:pt x="4040" y="-198"/>
                      <a:pt x="1823" y="20"/>
                      <a:pt x="803" y="685"/>
                    </a:cubicBezTo>
                    <a:cubicBezTo>
                      <a:pt x="-217" y="1351"/>
                      <a:pt x="345" y="2212"/>
                      <a:pt x="2058" y="2608"/>
                    </a:cubicBezTo>
                    <a:cubicBezTo>
                      <a:pt x="9341" y="4292"/>
                      <a:pt x="13865" y="7380"/>
                      <a:pt x="13865" y="10667"/>
                    </a:cubicBezTo>
                    <a:cubicBezTo>
                      <a:pt x="13865" y="14002"/>
                      <a:pt x="9243" y="17113"/>
                      <a:pt x="1802" y="18785"/>
                    </a:cubicBezTo>
                    <a:cubicBezTo>
                      <a:pt x="76" y="19173"/>
                      <a:pt x="-513" y="20031"/>
                      <a:pt x="486" y="20702"/>
                    </a:cubicBezTo>
                    <a:cubicBezTo>
                      <a:pt x="1155" y="21151"/>
                      <a:pt x="2368" y="21402"/>
                      <a:pt x="3614" y="21402"/>
                    </a:cubicBezTo>
                    <a:cubicBezTo>
                      <a:pt x="4229" y="21402"/>
                      <a:pt x="4851" y="21341"/>
                      <a:pt x="5420" y="21213"/>
                    </a:cubicBezTo>
                    <a:cubicBezTo>
                      <a:pt x="15084" y="19041"/>
                      <a:pt x="21087" y="15000"/>
                      <a:pt x="21087" y="10667"/>
                    </a:cubicBezTo>
                    <a:cubicBezTo>
                      <a:pt x="21087" y="6397"/>
                      <a:pt x="15211" y="2385"/>
                      <a:pt x="5753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Graphic 11"/>
              <p:cNvSpPr/>
              <p:nvPr/>
            </p:nvSpPr>
            <p:spPr>
              <a:xfrm>
                <a:off x="155088" y="127936"/>
                <a:ext cx="145123" cy="145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lose/>
                    <a:moveTo>
                      <a:pt x="13628" y="19050"/>
                    </a:moveTo>
                    <a:cubicBezTo>
                      <a:pt x="12740" y="19355"/>
                      <a:pt x="11790" y="19523"/>
                      <a:pt x="10800" y="19523"/>
                    </a:cubicBezTo>
                    <a:cubicBezTo>
                      <a:pt x="9734" y="19523"/>
                      <a:pt x="8713" y="19330"/>
                      <a:pt x="7768" y="18978"/>
                    </a:cubicBezTo>
                    <a:cubicBezTo>
                      <a:pt x="7641" y="18931"/>
                      <a:pt x="7511" y="18879"/>
                      <a:pt x="7389" y="18828"/>
                    </a:cubicBezTo>
                    <a:cubicBezTo>
                      <a:pt x="7348" y="18810"/>
                      <a:pt x="7309" y="18791"/>
                      <a:pt x="7268" y="18773"/>
                    </a:cubicBezTo>
                    <a:cubicBezTo>
                      <a:pt x="7588" y="18354"/>
                      <a:pt x="7982" y="17994"/>
                      <a:pt x="8434" y="17709"/>
                    </a:cubicBezTo>
                    <a:cubicBezTo>
                      <a:pt x="8866" y="17438"/>
                      <a:pt x="9226" y="17058"/>
                      <a:pt x="9476" y="16607"/>
                    </a:cubicBezTo>
                    <a:cubicBezTo>
                      <a:pt x="9723" y="16159"/>
                      <a:pt x="9854" y="15652"/>
                      <a:pt x="9854" y="15141"/>
                    </a:cubicBezTo>
                    <a:cubicBezTo>
                      <a:pt x="9854" y="14188"/>
                      <a:pt x="9404" y="13284"/>
                      <a:pt x="8650" y="12721"/>
                    </a:cubicBezTo>
                    <a:cubicBezTo>
                      <a:pt x="7728" y="12034"/>
                      <a:pt x="7200" y="10982"/>
                      <a:pt x="7200" y="9833"/>
                    </a:cubicBezTo>
                    <a:cubicBezTo>
                      <a:pt x="7200" y="8824"/>
                      <a:pt x="7606" y="7889"/>
                      <a:pt x="8344" y="7200"/>
                    </a:cubicBezTo>
                    <a:cubicBezTo>
                      <a:pt x="9081" y="6512"/>
                      <a:pt x="10045" y="6169"/>
                      <a:pt x="11058" y="6241"/>
                    </a:cubicBezTo>
                    <a:cubicBezTo>
                      <a:pt x="12807" y="6362"/>
                      <a:pt x="14239" y="7770"/>
                      <a:pt x="14387" y="9515"/>
                    </a:cubicBezTo>
                    <a:cubicBezTo>
                      <a:pt x="14494" y="10765"/>
                      <a:pt x="13961" y="11960"/>
                      <a:pt x="12963" y="12711"/>
                    </a:cubicBezTo>
                    <a:cubicBezTo>
                      <a:pt x="12590" y="12992"/>
                      <a:pt x="12281" y="13361"/>
                      <a:pt x="12068" y="13783"/>
                    </a:cubicBezTo>
                    <a:cubicBezTo>
                      <a:pt x="11858" y="14205"/>
                      <a:pt x="11747" y="14674"/>
                      <a:pt x="11747" y="15141"/>
                    </a:cubicBezTo>
                    <a:cubicBezTo>
                      <a:pt x="11747" y="16190"/>
                      <a:pt x="12277" y="17150"/>
                      <a:pt x="13164" y="17708"/>
                    </a:cubicBezTo>
                    <a:cubicBezTo>
                      <a:pt x="13618" y="17993"/>
                      <a:pt x="14012" y="18354"/>
                      <a:pt x="14332" y="18773"/>
                    </a:cubicBezTo>
                    <a:cubicBezTo>
                      <a:pt x="14325" y="18763"/>
                      <a:pt x="13677" y="19033"/>
                      <a:pt x="13628" y="19050"/>
                    </a:cubicBezTo>
                    <a:close/>
                    <a:moveTo>
                      <a:pt x="16122" y="17704"/>
                    </a:moveTo>
                    <a:cubicBezTo>
                      <a:pt x="15629" y="17008"/>
                      <a:pt x="15003" y="16411"/>
                      <a:pt x="14270" y="15950"/>
                    </a:cubicBezTo>
                    <a:cubicBezTo>
                      <a:pt x="13991" y="15774"/>
                      <a:pt x="13824" y="15472"/>
                      <a:pt x="13824" y="15141"/>
                    </a:cubicBezTo>
                    <a:cubicBezTo>
                      <a:pt x="13824" y="14992"/>
                      <a:pt x="13859" y="14847"/>
                      <a:pt x="13925" y="14714"/>
                    </a:cubicBezTo>
                    <a:cubicBezTo>
                      <a:pt x="13993" y="14578"/>
                      <a:pt x="14090" y="14463"/>
                      <a:pt x="14211" y="14371"/>
                    </a:cubicBezTo>
                    <a:cubicBezTo>
                      <a:pt x="15785" y="13188"/>
                      <a:pt x="16624" y="11307"/>
                      <a:pt x="16457" y="9339"/>
                    </a:cubicBezTo>
                    <a:cubicBezTo>
                      <a:pt x="16222" y="6583"/>
                      <a:pt x="13963" y="4360"/>
                      <a:pt x="11201" y="4169"/>
                    </a:cubicBezTo>
                    <a:cubicBezTo>
                      <a:pt x="9607" y="4059"/>
                      <a:pt x="8089" y="4596"/>
                      <a:pt x="6927" y="5681"/>
                    </a:cubicBezTo>
                    <a:cubicBezTo>
                      <a:pt x="5780" y="6751"/>
                      <a:pt x="5122" y="8265"/>
                      <a:pt x="5122" y="9833"/>
                    </a:cubicBezTo>
                    <a:cubicBezTo>
                      <a:pt x="5122" y="11617"/>
                      <a:pt x="5977" y="13319"/>
                      <a:pt x="7408" y="14386"/>
                    </a:cubicBezTo>
                    <a:cubicBezTo>
                      <a:pt x="7639" y="14559"/>
                      <a:pt x="7777" y="14841"/>
                      <a:pt x="7777" y="15141"/>
                    </a:cubicBezTo>
                    <a:cubicBezTo>
                      <a:pt x="7777" y="15302"/>
                      <a:pt x="7735" y="15462"/>
                      <a:pt x="7659" y="15600"/>
                    </a:cubicBezTo>
                    <a:cubicBezTo>
                      <a:pt x="7580" y="15743"/>
                      <a:pt x="7466" y="15864"/>
                      <a:pt x="7328" y="15950"/>
                    </a:cubicBezTo>
                    <a:cubicBezTo>
                      <a:pt x="6596" y="16412"/>
                      <a:pt x="5973" y="17010"/>
                      <a:pt x="5481" y="17706"/>
                    </a:cubicBezTo>
                    <a:cubicBezTo>
                      <a:pt x="3413" y="16110"/>
                      <a:pt x="2077" y="13609"/>
                      <a:pt x="2077" y="10800"/>
                    </a:cubicBezTo>
                    <a:cubicBezTo>
                      <a:pt x="2077" y="5990"/>
                      <a:pt x="5990" y="2077"/>
                      <a:pt x="10800" y="2077"/>
                    </a:cubicBezTo>
                    <a:cubicBezTo>
                      <a:pt x="15610" y="2077"/>
                      <a:pt x="19523" y="5990"/>
                      <a:pt x="19523" y="10800"/>
                    </a:cubicBezTo>
                    <a:cubicBezTo>
                      <a:pt x="19523" y="13607"/>
                      <a:pt x="18188" y="16107"/>
                      <a:pt x="16122" y="177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33" name="Group"/>
          <p:cNvGrpSpPr/>
          <p:nvPr/>
        </p:nvGrpSpPr>
        <p:grpSpPr>
          <a:xfrm>
            <a:off x="971367" y="3819370"/>
            <a:ext cx="668601" cy="668601"/>
            <a:chOff x="0" y="0"/>
            <a:chExt cx="668600" cy="668600"/>
          </a:xfrm>
        </p:grpSpPr>
        <p:sp>
          <p:nvSpPr>
            <p:cNvPr id="329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32" name="Group"/>
            <p:cNvGrpSpPr/>
            <p:nvPr/>
          </p:nvGrpSpPr>
          <p:grpSpPr>
            <a:xfrm>
              <a:off x="72575" y="72575"/>
              <a:ext cx="523449" cy="523450"/>
              <a:chOff x="0" y="0"/>
              <a:chExt cx="523448" cy="523448"/>
            </a:xfrm>
          </p:grpSpPr>
          <p:sp>
            <p:nvSpPr>
              <p:cNvPr id="330" name="Graphic 4"/>
              <p:cNvSpPr/>
              <p:nvPr/>
            </p:nvSpPr>
            <p:spPr>
              <a:xfrm>
                <a:off x="0" y="0"/>
                <a:ext cx="523449" cy="523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94"/>
                    </a:moveTo>
                    <a:cubicBezTo>
                      <a:pt x="21600" y="4334"/>
                      <a:pt x="21234" y="3858"/>
                      <a:pt x="20729" y="3692"/>
                    </a:cubicBezTo>
                    <a:cubicBezTo>
                      <a:pt x="20556" y="2558"/>
                      <a:pt x="19575" y="1687"/>
                      <a:pt x="18394" y="1687"/>
                    </a:cubicBezTo>
                    <a:lnTo>
                      <a:pt x="17972" y="1687"/>
                    </a:lnTo>
                    <a:lnTo>
                      <a:pt x="17972" y="1266"/>
                    </a:lnTo>
                    <a:cubicBezTo>
                      <a:pt x="17972" y="568"/>
                      <a:pt x="17404" y="0"/>
                      <a:pt x="16706" y="0"/>
                    </a:cubicBezTo>
                    <a:lnTo>
                      <a:pt x="15862" y="0"/>
                    </a:lnTo>
                    <a:cubicBezTo>
                      <a:pt x="15165" y="0"/>
                      <a:pt x="14597" y="568"/>
                      <a:pt x="14597" y="1266"/>
                    </a:cubicBezTo>
                    <a:lnTo>
                      <a:pt x="14597" y="1687"/>
                    </a:lnTo>
                    <a:lnTo>
                      <a:pt x="7003" y="1687"/>
                    </a:lnTo>
                    <a:lnTo>
                      <a:pt x="7003" y="1266"/>
                    </a:lnTo>
                    <a:cubicBezTo>
                      <a:pt x="7003" y="568"/>
                      <a:pt x="6435" y="0"/>
                      <a:pt x="5738" y="0"/>
                    </a:cubicBezTo>
                    <a:lnTo>
                      <a:pt x="4894" y="0"/>
                    </a:lnTo>
                    <a:cubicBezTo>
                      <a:pt x="4196" y="0"/>
                      <a:pt x="3628" y="568"/>
                      <a:pt x="3628" y="1266"/>
                    </a:cubicBezTo>
                    <a:lnTo>
                      <a:pt x="3628" y="1687"/>
                    </a:lnTo>
                    <a:lnTo>
                      <a:pt x="3206" y="1687"/>
                    </a:lnTo>
                    <a:cubicBezTo>
                      <a:pt x="2025" y="1687"/>
                      <a:pt x="1044" y="2558"/>
                      <a:pt x="871" y="3692"/>
                    </a:cubicBezTo>
                    <a:cubicBezTo>
                      <a:pt x="366" y="3858"/>
                      <a:pt x="0" y="4334"/>
                      <a:pt x="0" y="4894"/>
                    </a:cubicBezTo>
                    <a:cubicBezTo>
                      <a:pt x="0" y="5456"/>
                      <a:pt x="368" y="5933"/>
                      <a:pt x="876" y="6098"/>
                    </a:cubicBezTo>
                    <a:lnTo>
                      <a:pt x="1884" y="16716"/>
                    </a:lnTo>
                    <a:cubicBezTo>
                      <a:pt x="1514" y="16937"/>
                      <a:pt x="1266" y="17342"/>
                      <a:pt x="1266" y="17803"/>
                    </a:cubicBezTo>
                    <a:lnTo>
                      <a:pt x="1266" y="20334"/>
                    </a:lnTo>
                    <a:cubicBezTo>
                      <a:pt x="1266" y="21032"/>
                      <a:pt x="1833" y="21600"/>
                      <a:pt x="2531" y="21600"/>
                    </a:cubicBezTo>
                    <a:cubicBezTo>
                      <a:pt x="3229" y="21600"/>
                      <a:pt x="3797" y="21032"/>
                      <a:pt x="3797" y="20334"/>
                    </a:cubicBezTo>
                    <a:lnTo>
                      <a:pt x="3797" y="19491"/>
                    </a:lnTo>
                    <a:lnTo>
                      <a:pt x="17803" y="19491"/>
                    </a:lnTo>
                    <a:lnTo>
                      <a:pt x="17803" y="20334"/>
                    </a:lnTo>
                    <a:cubicBezTo>
                      <a:pt x="17803" y="21032"/>
                      <a:pt x="18371" y="21600"/>
                      <a:pt x="19069" y="21600"/>
                    </a:cubicBezTo>
                    <a:cubicBezTo>
                      <a:pt x="19767" y="21600"/>
                      <a:pt x="20334" y="21032"/>
                      <a:pt x="20334" y="20334"/>
                    </a:cubicBezTo>
                    <a:lnTo>
                      <a:pt x="20334" y="17803"/>
                    </a:lnTo>
                    <a:cubicBezTo>
                      <a:pt x="20334" y="17342"/>
                      <a:pt x="20086" y="16937"/>
                      <a:pt x="19716" y="16716"/>
                    </a:cubicBezTo>
                    <a:lnTo>
                      <a:pt x="20039" y="13313"/>
                    </a:lnTo>
                    <a:cubicBezTo>
                      <a:pt x="20050" y="13200"/>
                      <a:pt x="20016" y="13091"/>
                      <a:pt x="19944" y="13004"/>
                    </a:cubicBezTo>
                    <a:cubicBezTo>
                      <a:pt x="19872" y="12917"/>
                      <a:pt x="19771" y="12863"/>
                      <a:pt x="19659" y="12853"/>
                    </a:cubicBezTo>
                    <a:cubicBezTo>
                      <a:pt x="19541" y="12841"/>
                      <a:pt x="19424" y="12881"/>
                      <a:pt x="19336" y="12960"/>
                    </a:cubicBezTo>
                    <a:cubicBezTo>
                      <a:pt x="19258" y="13031"/>
                      <a:pt x="19209" y="13128"/>
                      <a:pt x="19199" y="13233"/>
                    </a:cubicBezTo>
                    <a:lnTo>
                      <a:pt x="18884" y="16551"/>
                    </a:lnTo>
                    <a:cubicBezTo>
                      <a:pt x="18273" y="16641"/>
                      <a:pt x="17803" y="17168"/>
                      <a:pt x="17803" y="17803"/>
                    </a:cubicBezTo>
                    <a:lnTo>
                      <a:pt x="17803" y="18647"/>
                    </a:lnTo>
                    <a:lnTo>
                      <a:pt x="3797" y="18647"/>
                    </a:lnTo>
                    <a:lnTo>
                      <a:pt x="3797" y="17803"/>
                    </a:lnTo>
                    <a:cubicBezTo>
                      <a:pt x="3797" y="17168"/>
                      <a:pt x="3327" y="16641"/>
                      <a:pt x="2716" y="16551"/>
                    </a:cubicBezTo>
                    <a:lnTo>
                      <a:pt x="1729" y="6159"/>
                    </a:lnTo>
                    <a:lnTo>
                      <a:pt x="3628" y="6159"/>
                    </a:lnTo>
                    <a:lnTo>
                      <a:pt x="3628" y="7003"/>
                    </a:lnTo>
                    <a:cubicBezTo>
                      <a:pt x="3628" y="7236"/>
                      <a:pt x="3817" y="7425"/>
                      <a:pt x="4050" y="7425"/>
                    </a:cubicBezTo>
                    <a:cubicBezTo>
                      <a:pt x="4283" y="7425"/>
                      <a:pt x="4472" y="7236"/>
                      <a:pt x="4472" y="7003"/>
                    </a:cubicBezTo>
                    <a:lnTo>
                      <a:pt x="4472" y="6159"/>
                    </a:lnTo>
                    <a:lnTo>
                      <a:pt x="6159" y="6159"/>
                    </a:lnTo>
                    <a:lnTo>
                      <a:pt x="6159" y="7425"/>
                    </a:lnTo>
                    <a:cubicBezTo>
                      <a:pt x="6159" y="7658"/>
                      <a:pt x="6348" y="7847"/>
                      <a:pt x="6581" y="7847"/>
                    </a:cubicBezTo>
                    <a:cubicBezTo>
                      <a:pt x="6814" y="7847"/>
                      <a:pt x="7003" y="7658"/>
                      <a:pt x="7003" y="7425"/>
                    </a:cubicBezTo>
                    <a:lnTo>
                      <a:pt x="7003" y="6159"/>
                    </a:lnTo>
                    <a:lnTo>
                      <a:pt x="8691" y="6159"/>
                    </a:lnTo>
                    <a:lnTo>
                      <a:pt x="8691" y="7425"/>
                    </a:lnTo>
                    <a:cubicBezTo>
                      <a:pt x="8691" y="7658"/>
                      <a:pt x="8880" y="7847"/>
                      <a:pt x="9113" y="7847"/>
                    </a:cubicBezTo>
                    <a:lnTo>
                      <a:pt x="12487" y="7847"/>
                    </a:lnTo>
                    <a:cubicBezTo>
                      <a:pt x="12721" y="7847"/>
                      <a:pt x="12909" y="7658"/>
                      <a:pt x="12909" y="7425"/>
                    </a:cubicBezTo>
                    <a:lnTo>
                      <a:pt x="12909" y="6159"/>
                    </a:lnTo>
                    <a:lnTo>
                      <a:pt x="14597" y="6159"/>
                    </a:lnTo>
                    <a:lnTo>
                      <a:pt x="14597" y="7425"/>
                    </a:lnTo>
                    <a:cubicBezTo>
                      <a:pt x="14597" y="7658"/>
                      <a:pt x="14786" y="7847"/>
                      <a:pt x="15019" y="7847"/>
                    </a:cubicBezTo>
                    <a:cubicBezTo>
                      <a:pt x="15252" y="7847"/>
                      <a:pt x="15441" y="7658"/>
                      <a:pt x="15441" y="7425"/>
                    </a:cubicBezTo>
                    <a:lnTo>
                      <a:pt x="15441" y="6159"/>
                    </a:lnTo>
                    <a:lnTo>
                      <a:pt x="17128" y="6159"/>
                    </a:lnTo>
                    <a:lnTo>
                      <a:pt x="17128" y="7003"/>
                    </a:lnTo>
                    <a:cubicBezTo>
                      <a:pt x="17128" y="7236"/>
                      <a:pt x="17317" y="7425"/>
                      <a:pt x="17550" y="7425"/>
                    </a:cubicBezTo>
                    <a:cubicBezTo>
                      <a:pt x="17783" y="7425"/>
                      <a:pt x="17972" y="7236"/>
                      <a:pt x="17972" y="7003"/>
                    </a:cubicBezTo>
                    <a:lnTo>
                      <a:pt x="17972" y="6159"/>
                    </a:lnTo>
                    <a:lnTo>
                      <a:pt x="19870" y="6159"/>
                    </a:lnTo>
                    <a:lnTo>
                      <a:pt x="19558" y="9453"/>
                    </a:lnTo>
                    <a:cubicBezTo>
                      <a:pt x="19536" y="9685"/>
                      <a:pt x="19706" y="9891"/>
                      <a:pt x="19938" y="9913"/>
                    </a:cubicBezTo>
                    <a:cubicBezTo>
                      <a:pt x="20056" y="9924"/>
                      <a:pt x="20173" y="9885"/>
                      <a:pt x="20261" y="9806"/>
                    </a:cubicBezTo>
                    <a:cubicBezTo>
                      <a:pt x="20339" y="9735"/>
                      <a:pt x="20388" y="9638"/>
                      <a:pt x="20398" y="9533"/>
                    </a:cubicBezTo>
                    <a:lnTo>
                      <a:pt x="20724" y="6098"/>
                    </a:lnTo>
                    <a:cubicBezTo>
                      <a:pt x="21232" y="5933"/>
                      <a:pt x="21600" y="5456"/>
                      <a:pt x="21600" y="4894"/>
                    </a:cubicBezTo>
                    <a:close/>
                    <a:moveTo>
                      <a:pt x="19491" y="20334"/>
                    </a:moveTo>
                    <a:cubicBezTo>
                      <a:pt x="19491" y="20567"/>
                      <a:pt x="19301" y="20756"/>
                      <a:pt x="19069" y="20756"/>
                    </a:cubicBezTo>
                    <a:cubicBezTo>
                      <a:pt x="18836" y="20756"/>
                      <a:pt x="18647" y="20567"/>
                      <a:pt x="18647" y="20334"/>
                    </a:cubicBezTo>
                    <a:lnTo>
                      <a:pt x="18647" y="17803"/>
                    </a:lnTo>
                    <a:cubicBezTo>
                      <a:pt x="18647" y="17571"/>
                      <a:pt x="18836" y="17381"/>
                      <a:pt x="19069" y="17381"/>
                    </a:cubicBezTo>
                    <a:cubicBezTo>
                      <a:pt x="19301" y="17381"/>
                      <a:pt x="19491" y="17571"/>
                      <a:pt x="19491" y="17803"/>
                    </a:cubicBezTo>
                    <a:close/>
                    <a:moveTo>
                      <a:pt x="2953" y="20334"/>
                    </a:moveTo>
                    <a:cubicBezTo>
                      <a:pt x="2953" y="20567"/>
                      <a:pt x="2764" y="20756"/>
                      <a:pt x="2531" y="20756"/>
                    </a:cubicBezTo>
                    <a:cubicBezTo>
                      <a:pt x="2299" y="20756"/>
                      <a:pt x="2109" y="20567"/>
                      <a:pt x="2109" y="20334"/>
                    </a:cubicBezTo>
                    <a:lnTo>
                      <a:pt x="2109" y="17803"/>
                    </a:lnTo>
                    <a:cubicBezTo>
                      <a:pt x="2109" y="17571"/>
                      <a:pt x="2299" y="17381"/>
                      <a:pt x="2531" y="17381"/>
                    </a:cubicBezTo>
                    <a:cubicBezTo>
                      <a:pt x="2764" y="17381"/>
                      <a:pt x="2953" y="17571"/>
                      <a:pt x="2953" y="17803"/>
                    </a:cubicBezTo>
                    <a:close/>
                    <a:moveTo>
                      <a:pt x="19853" y="3628"/>
                    </a:moveTo>
                    <a:lnTo>
                      <a:pt x="16874" y="3628"/>
                    </a:lnTo>
                    <a:lnTo>
                      <a:pt x="16755" y="2531"/>
                    </a:lnTo>
                    <a:lnTo>
                      <a:pt x="18394" y="2531"/>
                    </a:lnTo>
                    <a:cubicBezTo>
                      <a:pt x="19085" y="2531"/>
                      <a:pt x="19670" y="2995"/>
                      <a:pt x="19853" y="3628"/>
                    </a:cubicBezTo>
                    <a:close/>
                    <a:moveTo>
                      <a:pt x="8528" y="3628"/>
                    </a:moveTo>
                    <a:lnTo>
                      <a:pt x="8647" y="2531"/>
                    </a:lnTo>
                    <a:lnTo>
                      <a:pt x="10378" y="2531"/>
                    </a:lnTo>
                    <a:lnTo>
                      <a:pt x="10378" y="3628"/>
                    </a:lnTo>
                    <a:close/>
                    <a:moveTo>
                      <a:pt x="5575" y="3628"/>
                    </a:moveTo>
                    <a:lnTo>
                      <a:pt x="5694" y="2531"/>
                    </a:lnTo>
                    <a:lnTo>
                      <a:pt x="7799" y="2531"/>
                    </a:lnTo>
                    <a:lnTo>
                      <a:pt x="7679" y="3628"/>
                    </a:lnTo>
                    <a:close/>
                    <a:moveTo>
                      <a:pt x="11222" y="2531"/>
                    </a:moveTo>
                    <a:lnTo>
                      <a:pt x="12953" y="2531"/>
                    </a:lnTo>
                    <a:lnTo>
                      <a:pt x="13072" y="3628"/>
                    </a:lnTo>
                    <a:lnTo>
                      <a:pt x="11222" y="3628"/>
                    </a:lnTo>
                    <a:close/>
                    <a:moveTo>
                      <a:pt x="13921" y="3628"/>
                    </a:moveTo>
                    <a:lnTo>
                      <a:pt x="13801" y="2531"/>
                    </a:lnTo>
                    <a:lnTo>
                      <a:pt x="15906" y="2531"/>
                    </a:lnTo>
                    <a:lnTo>
                      <a:pt x="16025" y="3628"/>
                    </a:lnTo>
                    <a:close/>
                    <a:moveTo>
                      <a:pt x="15441" y="1266"/>
                    </a:moveTo>
                    <a:cubicBezTo>
                      <a:pt x="15441" y="1033"/>
                      <a:pt x="15630" y="844"/>
                      <a:pt x="15862" y="844"/>
                    </a:cubicBezTo>
                    <a:lnTo>
                      <a:pt x="16706" y="844"/>
                    </a:lnTo>
                    <a:cubicBezTo>
                      <a:pt x="16939" y="844"/>
                      <a:pt x="17128" y="1033"/>
                      <a:pt x="17128" y="1266"/>
                    </a:cubicBezTo>
                    <a:lnTo>
                      <a:pt x="17128" y="1687"/>
                    </a:lnTo>
                    <a:lnTo>
                      <a:pt x="15441" y="1687"/>
                    </a:lnTo>
                    <a:close/>
                    <a:moveTo>
                      <a:pt x="4472" y="1266"/>
                    </a:moveTo>
                    <a:cubicBezTo>
                      <a:pt x="4472" y="1033"/>
                      <a:pt x="4661" y="844"/>
                      <a:pt x="4894" y="844"/>
                    </a:cubicBezTo>
                    <a:lnTo>
                      <a:pt x="5738" y="844"/>
                    </a:lnTo>
                    <a:cubicBezTo>
                      <a:pt x="5970" y="844"/>
                      <a:pt x="6159" y="1033"/>
                      <a:pt x="6159" y="1266"/>
                    </a:cubicBezTo>
                    <a:lnTo>
                      <a:pt x="6159" y="1687"/>
                    </a:lnTo>
                    <a:lnTo>
                      <a:pt x="4472" y="1687"/>
                    </a:lnTo>
                    <a:close/>
                    <a:moveTo>
                      <a:pt x="3206" y="2531"/>
                    </a:moveTo>
                    <a:lnTo>
                      <a:pt x="4845" y="2531"/>
                    </a:lnTo>
                    <a:lnTo>
                      <a:pt x="4726" y="3628"/>
                    </a:lnTo>
                    <a:lnTo>
                      <a:pt x="1747" y="3628"/>
                    </a:lnTo>
                    <a:cubicBezTo>
                      <a:pt x="1930" y="2995"/>
                      <a:pt x="2515" y="2531"/>
                      <a:pt x="3206" y="2531"/>
                    </a:cubicBezTo>
                    <a:close/>
                    <a:moveTo>
                      <a:pt x="12066" y="7003"/>
                    </a:moveTo>
                    <a:lnTo>
                      <a:pt x="9534" y="7003"/>
                    </a:lnTo>
                    <a:lnTo>
                      <a:pt x="9534" y="6159"/>
                    </a:lnTo>
                    <a:lnTo>
                      <a:pt x="12066" y="6159"/>
                    </a:lnTo>
                    <a:close/>
                    <a:moveTo>
                      <a:pt x="20334" y="5316"/>
                    </a:moveTo>
                    <a:lnTo>
                      <a:pt x="1266" y="5316"/>
                    </a:lnTo>
                    <a:cubicBezTo>
                      <a:pt x="1033" y="5316"/>
                      <a:pt x="844" y="5126"/>
                      <a:pt x="844" y="4894"/>
                    </a:cubicBezTo>
                    <a:cubicBezTo>
                      <a:pt x="844" y="4661"/>
                      <a:pt x="1033" y="4472"/>
                      <a:pt x="1266" y="4472"/>
                    </a:cubicBezTo>
                    <a:lnTo>
                      <a:pt x="20334" y="4472"/>
                    </a:lnTo>
                    <a:cubicBezTo>
                      <a:pt x="20567" y="4472"/>
                      <a:pt x="20756" y="4661"/>
                      <a:pt x="20756" y="4894"/>
                    </a:cubicBezTo>
                    <a:cubicBezTo>
                      <a:pt x="20756" y="5126"/>
                      <a:pt x="20567" y="5316"/>
                      <a:pt x="20334" y="5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31" name="Graphic 4"/>
              <p:cNvSpPr/>
              <p:nvPr/>
            </p:nvSpPr>
            <p:spPr>
              <a:xfrm>
                <a:off x="469564" y="265628"/>
                <a:ext cx="20448" cy="204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34" name="Rectangle: Rounded Corners 82"/>
          <p:cNvSpPr/>
          <p:nvPr/>
        </p:nvSpPr>
        <p:spPr>
          <a:xfrm>
            <a:off x="7825113" y="3118186"/>
            <a:ext cx="668601" cy="668601"/>
          </a:xfrm>
          <a:prstGeom prst="roundRect">
            <a:avLst>
              <a:gd name="adj" fmla="val 16667"/>
            </a:avLst>
          </a:prstGeom>
          <a:solidFill>
            <a:srgbClr val="16B6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5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6417" y="3168075"/>
            <a:ext cx="565995" cy="568824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Rectangle: Rounded Corners 82"/>
          <p:cNvSpPr/>
          <p:nvPr/>
        </p:nvSpPr>
        <p:spPr>
          <a:xfrm>
            <a:off x="7045836" y="3118186"/>
            <a:ext cx="668601" cy="668601"/>
          </a:xfrm>
          <a:prstGeom prst="roundRect">
            <a:avLst>
              <a:gd name="adj" fmla="val 16667"/>
            </a:avLst>
          </a:prstGeom>
          <a:solidFill>
            <a:srgbClr val="16B66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0228" y="3177159"/>
            <a:ext cx="503672" cy="550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0" name="Group"/>
          <p:cNvGrpSpPr/>
          <p:nvPr/>
        </p:nvGrpSpPr>
        <p:grpSpPr>
          <a:xfrm>
            <a:off x="6283413" y="3118186"/>
            <a:ext cx="668601" cy="668601"/>
            <a:chOff x="0" y="0"/>
            <a:chExt cx="668600" cy="668600"/>
          </a:xfrm>
        </p:grpSpPr>
        <p:sp>
          <p:nvSpPr>
            <p:cNvPr id="338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39" name="Image" descr="Imag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370" y="88095"/>
              <a:ext cx="527861" cy="523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4" name="Group"/>
          <p:cNvGrpSpPr/>
          <p:nvPr/>
        </p:nvGrpSpPr>
        <p:grpSpPr>
          <a:xfrm>
            <a:off x="5630394" y="4822757"/>
            <a:ext cx="488876" cy="330413"/>
            <a:chOff x="0" y="0"/>
            <a:chExt cx="488874" cy="330412"/>
          </a:xfrm>
        </p:grpSpPr>
        <p:sp>
          <p:nvSpPr>
            <p:cNvPr id="341" name="Graphic 48"/>
            <p:cNvSpPr/>
            <p:nvPr/>
          </p:nvSpPr>
          <p:spPr>
            <a:xfrm>
              <a:off x="121610" y="0"/>
              <a:ext cx="19218" cy="1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67" y="0"/>
                  </a:moveTo>
                  <a:lnTo>
                    <a:pt x="10732" y="0"/>
                  </a:lnTo>
                  <a:cubicBezTo>
                    <a:pt x="4805" y="0"/>
                    <a:pt x="0" y="4835"/>
                    <a:pt x="0" y="10800"/>
                  </a:cubicBezTo>
                  <a:cubicBezTo>
                    <a:pt x="0" y="16765"/>
                    <a:pt x="4805" y="21600"/>
                    <a:pt x="10732" y="21600"/>
                  </a:cubicBezTo>
                  <a:lnTo>
                    <a:pt x="10867" y="21600"/>
                  </a:lnTo>
                  <a:cubicBezTo>
                    <a:pt x="16795" y="21600"/>
                    <a:pt x="21600" y="16765"/>
                    <a:pt x="21600" y="10800"/>
                  </a:cubicBezTo>
                  <a:cubicBezTo>
                    <a:pt x="21600" y="4835"/>
                    <a:pt x="16795" y="0"/>
                    <a:pt x="1086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9C074"/>
                </a:gs>
                <a:gs pos="50000">
                  <a:srgbClr val="0DBD61"/>
                </a:gs>
                <a:gs pos="100000">
                  <a:srgbClr val="04AE5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2" name="Graphic 48"/>
            <p:cNvSpPr/>
            <p:nvPr/>
          </p:nvSpPr>
          <p:spPr>
            <a:xfrm>
              <a:off x="0" y="0"/>
              <a:ext cx="488875" cy="3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2" y="0"/>
                  </a:moveTo>
                  <a:lnTo>
                    <a:pt x="7681" y="0"/>
                  </a:lnTo>
                  <a:cubicBezTo>
                    <a:pt x="7448" y="0"/>
                    <a:pt x="7259" y="279"/>
                    <a:pt x="7259" y="624"/>
                  </a:cubicBezTo>
                  <a:cubicBezTo>
                    <a:pt x="7259" y="969"/>
                    <a:pt x="7448" y="1248"/>
                    <a:pt x="7681" y="1248"/>
                  </a:cubicBezTo>
                  <a:lnTo>
                    <a:pt x="19912" y="1248"/>
                  </a:lnTo>
                  <a:cubicBezTo>
                    <a:pt x="19934" y="1248"/>
                    <a:pt x="19956" y="1251"/>
                    <a:pt x="19977" y="1253"/>
                  </a:cubicBezTo>
                  <a:lnTo>
                    <a:pt x="18798" y="2998"/>
                  </a:lnTo>
                  <a:lnTo>
                    <a:pt x="13295" y="2998"/>
                  </a:lnTo>
                  <a:cubicBezTo>
                    <a:pt x="13062" y="2998"/>
                    <a:pt x="12874" y="3277"/>
                    <a:pt x="12874" y="3622"/>
                  </a:cubicBezTo>
                  <a:cubicBezTo>
                    <a:pt x="12874" y="3966"/>
                    <a:pt x="13062" y="4246"/>
                    <a:pt x="13295" y="4246"/>
                  </a:cubicBezTo>
                  <a:lnTo>
                    <a:pt x="17955" y="4246"/>
                  </a:lnTo>
                  <a:lnTo>
                    <a:pt x="12074" y="12947"/>
                  </a:lnTo>
                  <a:cubicBezTo>
                    <a:pt x="11372" y="13986"/>
                    <a:pt x="10228" y="13986"/>
                    <a:pt x="9526" y="12947"/>
                  </a:cubicBezTo>
                  <a:lnTo>
                    <a:pt x="1623" y="1253"/>
                  </a:lnTo>
                  <a:cubicBezTo>
                    <a:pt x="1644" y="1251"/>
                    <a:pt x="1666" y="1248"/>
                    <a:pt x="1688" y="1248"/>
                  </a:cubicBezTo>
                  <a:lnTo>
                    <a:pt x="3923" y="1248"/>
                  </a:lnTo>
                  <a:cubicBezTo>
                    <a:pt x="4156" y="1248"/>
                    <a:pt x="4345" y="969"/>
                    <a:pt x="4345" y="624"/>
                  </a:cubicBezTo>
                  <a:cubicBezTo>
                    <a:pt x="4345" y="279"/>
                    <a:pt x="4156" y="0"/>
                    <a:pt x="3923" y="0"/>
                  </a:cubicBezTo>
                  <a:lnTo>
                    <a:pt x="1688" y="0"/>
                  </a:lnTo>
                  <a:cubicBezTo>
                    <a:pt x="757" y="0"/>
                    <a:pt x="0" y="1120"/>
                    <a:pt x="0" y="2497"/>
                  </a:cubicBezTo>
                  <a:lnTo>
                    <a:pt x="0" y="19103"/>
                  </a:lnTo>
                  <a:cubicBezTo>
                    <a:pt x="0" y="20480"/>
                    <a:pt x="757" y="21600"/>
                    <a:pt x="1688" y="21600"/>
                  </a:cubicBezTo>
                  <a:lnTo>
                    <a:pt x="19912" y="21600"/>
                  </a:lnTo>
                  <a:cubicBezTo>
                    <a:pt x="20843" y="21600"/>
                    <a:pt x="21600" y="20480"/>
                    <a:pt x="21600" y="19103"/>
                  </a:cubicBezTo>
                  <a:lnTo>
                    <a:pt x="21600" y="2497"/>
                  </a:lnTo>
                  <a:cubicBezTo>
                    <a:pt x="21600" y="1120"/>
                    <a:pt x="20843" y="0"/>
                    <a:pt x="19912" y="0"/>
                  </a:cubicBezTo>
                  <a:close/>
                  <a:moveTo>
                    <a:pt x="844" y="19103"/>
                  </a:moveTo>
                  <a:lnTo>
                    <a:pt x="844" y="2497"/>
                  </a:lnTo>
                  <a:cubicBezTo>
                    <a:pt x="844" y="2312"/>
                    <a:pt x="872" y="2138"/>
                    <a:pt x="920" y="1980"/>
                  </a:cubicBezTo>
                  <a:lnTo>
                    <a:pt x="6792" y="10667"/>
                  </a:lnTo>
                  <a:lnTo>
                    <a:pt x="873" y="19425"/>
                  </a:lnTo>
                  <a:cubicBezTo>
                    <a:pt x="855" y="19322"/>
                    <a:pt x="844" y="19215"/>
                    <a:pt x="844" y="19103"/>
                  </a:cubicBezTo>
                  <a:close/>
                  <a:moveTo>
                    <a:pt x="19912" y="20352"/>
                  </a:moveTo>
                  <a:lnTo>
                    <a:pt x="1688" y="20352"/>
                  </a:lnTo>
                  <a:cubicBezTo>
                    <a:pt x="1612" y="20352"/>
                    <a:pt x="1539" y="20336"/>
                    <a:pt x="1470" y="20308"/>
                  </a:cubicBezTo>
                  <a:lnTo>
                    <a:pt x="7389" y="11550"/>
                  </a:lnTo>
                  <a:lnTo>
                    <a:pt x="8929" y="13829"/>
                  </a:lnTo>
                  <a:cubicBezTo>
                    <a:pt x="9445" y="14592"/>
                    <a:pt x="10122" y="14974"/>
                    <a:pt x="10800" y="14974"/>
                  </a:cubicBezTo>
                  <a:cubicBezTo>
                    <a:pt x="11478" y="14974"/>
                    <a:pt x="12155" y="14592"/>
                    <a:pt x="12671" y="13829"/>
                  </a:cubicBezTo>
                  <a:lnTo>
                    <a:pt x="14211" y="11550"/>
                  </a:lnTo>
                  <a:lnTo>
                    <a:pt x="20130" y="20308"/>
                  </a:lnTo>
                  <a:cubicBezTo>
                    <a:pt x="20061" y="20336"/>
                    <a:pt x="19988" y="20352"/>
                    <a:pt x="19912" y="20352"/>
                  </a:cubicBezTo>
                  <a:close/>
                  <a:moveTo>
                    <a:pt x="20756" y="19103"/>
                  </a:moveTo>
                  <a:cubicBezTo>
                    <a:pt x="20756" y="19215"/>
                    <a:pt x="20745" y="19322"/>
                    <a:pt x="20727" y="19425"/>
                  </a:cubicBezTo>
                  <a:lnTo>
                    <a:pt x="14808" y="10668"/>
                  </a:lnTo>
                  <a:lnTo>
                    <a:pt x="20680" y="1980"/>
                  </a:lnTo>
                  <a:cubicBezTo>
                    <a:pt x="20728" y="2138"/>
                    <a:pt x="20756" y="2312"/>
                    <a:pt x="20756" y="2497"/>
                  </a:cubicBezTo>
                  <a:lnTo>
                    <a:pt x="20756" y="1910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9C074"/>
                </a:gs>
                <a:gs pos="50000">
                  <a:srgbClr val="0DBD61"/>
                </a:gs>
                <a:gs pos="100000">
                  <a:srgbClr val="04AE5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3" name="Graphic 48"/>
            <p:cNvSpPr/>
            <p:nvPr/>
          </p:nvSpPr>
          <p:spPr>
            <a:xfrm>
              <a:off x="251264" y="45851"/>
              <a:ext cx="19240" cy="19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81" y="0"/>
                  </a:moveTo>
                  <a:lnTo>
                    <a:pt x="10719" y="0"/>
                  </a:lnTo>
                  <a:cubicBezTo>
                    <a:pt x="4799" y="0"/>
                    <a:pt x="0" y="4835"/>
                    <a:pt x="0" y="10800"/>
                  </a:cubicBezTo>
                  <a:cubicBezTo>
                    <a:pt x="0" y="16765"/>
                    <a:pt x="4799" y="21600"/>
                    <a:pt x="10719" y="21600"/>
                  </a:cubicBezTo>
                  <a:lnTo>
                    <a:pt x="10881" y="21600"/>
                  </a:lnTo>
                  <a:cubicBezTo>
                    <a:pt x="16801" y="21600"/>
                    <a:pt x="21600" y="16765"/>
                    <a:pt x="21600" y="10800"/>
                  </a:cubicBezTo>
                  <a:cubicBezTo>
                    <a:pt x="21600" y="4835"/>
                    <a:pt x="16801" y="0"/>
                    <a:pt x="108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9C074"/>
                </a:gs>
                <a:gs pos="50000">
                  <a:srgbClr val="0DBD61"/>
                </a:gs>
                <a:gs pos="100000">
                  <a:srgbClr val="04AE5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54" name="Group"/>
          <p:cNvGrpSpPr/>
          <p:nvPr/>
        </p:nvGrpSpPr>
        <p:grpSpPr>
          <a:xfrm>
            <a:off x="1807919" y="5385093"/>
            <a:ext cx="500133" cy="523449"/>
            <a:chOff x="0" y="0"/>
            <a:chExt cx="500131" cy="523448"/>
          </a:xfrm>
        </p:grpSpPr>
        <p:sp>
          <p:nvSpPr>
            <p:cNvPr id="345" name="Graphic 11"/>
            <p:cNvSpPr/>
            <p:nvPr/>
          </p:nvSpPr>
          <p:spPr>
            <a:xfrm>
              <a:off x="163996" y="311560"/>
              <a:ext cx="71354" cy="7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lose/>
                  <a:moveTo>
                    <a:pt x="10800" y="4641"/>
                  </a:moveTo>
                  <a:cubicBezTo>
                    <a:pt x="14196" y="4641"/>
                    <a:pt x="16959" y="7404"/>
                    <a:pt x="16959" y="10800"/>
                  </a:cubicBezTo>
                  <a:cubicBezTo>
                    <a:pt x="16959" y="14196"/>
                    <a:pt x="14196" y="16959"/>
                    <a:pt x="10800" y="16959"/>
                  </a:cubicBezTo>
                  <a:cubicBezTo>
                    <a:pt x="7404" y="16959"/>
                    <a:pt x="4641" y="14196"/>
                    <a:pt x="4641" y="10800"/>
                  </a:cubicBezTo>
                  <a:cubicBezTo>
                    <a:pt x="4641" y="7404"/>
                    <a:pt x="7404" y="4641"/>
                    <a:pt x="10800" y="4641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6" name="Graphic 11"/>
            <p:cNvSpPr/>
            <p:nvPr/>
          </p:nvSpPr>
          <p:spPr>
            <a:xfrm>
              <a:off x="264784" y="311561"/>
              <a:ext cx="71352" cy="7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55"/>
                    <a:pt x="4845" y="21600"/>
                    <a:pt x="10800" y="21600"/>
                  </a:cubicBezTo>
                  <a:cubicBezTo>
                    <a:pt x="16756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ubicBezTo>
                    <a:pt x="4845" y="0"/>
                    <a:pt x="0" y="4845"/>
                    <a:pt x="0" y="10800"/>
                  </a:cubicBezTo>
                  <a:close/>
                  <a:moveTo>
                    <a:pt x="16959" y="10800"/>
                  </a:moveTo>
                  <a:cubicBezTo>
                    <a:pt x="16959" y="14196"/>
                    <a:pt x="14196" y="16959"/>
                    <a:pt x="10800" y="16959"/>
                  </a:cubicBezTo>
                  <a:cubicBezTo>
                    <a:pt x="7404" y="16959"/>
                    <a:pt x="4640" y="14196"/>
                    <a:pt x="4640" y="10800"/>
                  </a:cubicBezTo>
                  <a:cubicBezTo>
                    <a:pt x="4640" y="7404"/>
                    <a:pt x="7404" y="4641"/>
                    <a:pt x="10800" y="4641"/>
                  </a:cubicBezTo>
                  <a:cubicBezTo>
                    <a:pt x="14196" y="4641"/>
                    <a:pt x="16959" y="7404"/>
                    <a:pt x="16959" y="108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7" name="Graphic 11"/>
            <p:cNvSpPr/>
            <p:nvPr/>
          </p:nvSpPr>
          <p:spPr>
            <a:xfrm>
              <a:off x="88288" y="0"/>
              <a:ext cx="323556" cy="523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7" y="0"/>
                  </a:moveTo>
                  <a:lnTo>
                    <a:pt x="16595" y="0"/>
                  </a:lnTo>
                  <a:cubicBezTo>
                    <a:pt x="16313" y="0"/>
                    <a:pt x="16084" y="142"/>
                    <a:pt x="16084" y="316"/>
                  </a:cubicBezTo>
                  <a:cubicBezTo>
                    <a:pt x="16084" y="491"/>
                    <a:pt x="16313" y="633"/>
                    <a:pt x="16595" y="633"/>
                  </a:cubicBezTo>
                  <a:lnTo>
                    <a:pt x="18737" y="633"/>
                  </a:lnTo>
                  <a:cubicBezTo>
                    <a:pt x="19751" y="633"/>
                    <a:pt x="20577" y="1143"/>
                    <a:pt x="20577" y="1770"/>
                  </a:cubicBezTo>
                  <a:lnTo>
                    <a:pt x="20577" y="19830"/>
                  </a:lnTo>
                  <a:cubicBezTo>
                    <a:pt x="20577" y="20457"/>
                    <a:pt x="19751" y="20967"/>
                    <a:pt x="18737" y="20967"/>
                  </a:cubicBezTo>
                  <a:lnTo>
                    <a:pt x="2863" y="20967"/>
                  </a:lnTo>
                  <a:cubicBezTo>
                    <a:pt x="1849" y="20967"/>
                    <a:pt x="1023" y="20457"/>
                    <a:pt x="1023" y="19830"/>
                  </a:cubicBezTo>
                  <a:lnTo>
                    <a:pt x="1023" y="1770"/>
                  </a:lnTo>
                  <a:cubicBezTo>
                    <a:pt x="1023" y="1143"/>
                    <a:pt x="1849" y="633"/>
                    <a:pt x="2863" y="633"/>
                  </a:cubicBezTo>
                  <a:lnTo>
                    <a:pt x="14229" y="633"/>
                  </a:lnTo>
                  <a:cubicBezTo>
                    <a:pt x="14512" y="633"/>
                    <a:pt x="14741" y="491"/>
                    <a:pt x="14741" y="316"/>
                  </a:cubicBezTo>
                  <a:cubicBezTo>
                    <a:pt x="14741" y="142"/>
                    <a:pt x="14512" y="0"/>
                    <a:pt x="14229" y="0"/>
                  </a:cubicBezTo>
                  <a:lnTo>
                    <a:pt x="2863" y="0"/>
                  </a:lnTo>
                  <a:cubicBezTo>
                    <a:pt x="1284" y="0"/>
                    <a:pt x="0" y="794"/>
                    <a:pt x="0" y="1770"/>
                  </a:cubicBezTo>
                  <a:lnTo>
                    <a:pt x="0" y="19830"/>
                  </a:lnTo>
                  <a:cubicBezTo>
                    <a:pt x="0" y="20806"/>
                    <a:pt x="1284" y="21600"/>
                    <a:pt x="2863" y="21600"/>
                  </a:cubicBezTo>
                  <a:lnTo>
                    <a:pt x="18737" y="21600"/>
                  </a:lnTo>
                  <a:cubicBezTo>
                    <a:pt x="20316" y="21600"/>
                    <a:pt x="21600" y="20806"/>
                    <a:pt x="21600" y="19830"/>
                  </a:cubicBezTo>
                  <a:lnTo>
                    <a:pt x="21600" y="1770"/>
                  </a:lnTo>
                  <a:cubicBezTo>
                    <a:pt x="21600" y="794"/>
                    <a:pt x="20316" y="0"/>
                    <a:pt x="18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8" name="Graphic 11"/>
            <p:cNvSpPr/>
            <p:nvPr/>
          </p:nvSpPr>
          <p:spPr>
            <a:xfrm>
              <a:off x="121539" y="31054"/>
              <a:ext cx="257057" cy="46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4" y="15484"/>
                  </a:moveTo>
                  <a:cubicBezTo>
                    <a:pt x="288" y="15484"/>
                    <a:pt x="0" y="15645"/>
                    <a:pt x="0" y="15843"/>
                  </a:cubicBezTo>
                  <a:lnTo>
                    <a:pt x="0" y="20604"/>
                  </a:lnTo>
                  <a:cubicBezTo>
                    <a:pt x="0" y="21153"/>
                    <a:pt x="802" y="21600"/>
                    <a:pt x="1788" y="21600"/>
                  </a:cubicBezTo>
                  <a:lnTo>
                    <a:pt x="19812" y="21600"/>
                  </a:lnTo>
                  <a:cubicBezTo>
                    <a:pt x="20798" y="21600"/>
                    <a:pt x="21600" y="21153"/>
                    <a:pt x="21600" y="20604"/>
                  </a:cubicBezTo>
                  <a:lnTo>
                    <a:pt x="21600" y="996"/>
                  </a:lnTo>
                  <a:cubicBezTo>
                    <a:pt x="21600" y="447"/>
                    <a:pt x="20798" y="0"/>
                    <a:pt x="19812" y="0"/>
                  </a:cubicBezTo>
                  <a:lnTo>
                    <a:pt x="16321" y="0"/>
                  </a:lnTo>
                  <a:cubicBezTo>
                    <a:pt x="15751" y="0"/>
                    <a:pt x="15236" y="175"/>
                    <a:pt x="14977" y="458"/>
                  </a:cubicBezTo>
                  <a:lnTo>
                    <a:pt x="13969" y="1552"/>
                  </a:lnTo>
                  <a:cubicBezTo>
                    <a:pt x="13854" y="1678"/>
                    <a:pt x="13670" y="1756"/>
                    <a:pt x="13491" y="1756"/>
                  </a:cubicBezTo>
                  <a:lnTo>
                    <a:pt x="8109" y="1756"/>
                  </a:lnTo>
                  <a:cubicBezTo>
                    <a:pt x="7930" y="1756"/>
                    <a:pt x="7746" y="1678"/>
                    <a:pt x="7631" y="1552"/>
                  </a:cubicBezTo>
                  <a:lnTo>
                    <a:pt x="6623" y="458"/>
                  </a:lnTo>
                  <a:cubicBezTo>
                    <a:pt x="6364" y="175"/>
                    <a:pt x="5849" y="0"/>
                    <a:pt x="5279" y="0"/>
                  </a:cubicBezTo>
                  <a:lnTo>
                    <a:pt x="1788" y="0"/>
                  </a:lnTo>
                  <a:cubicBezTo>
                    <a:pt x="802" y="0"/>
                    <a:pt x="0" y="447"/>
                    <a:pt x="0" y="996"/>
                  </a:cubicBezTo>
                  <a:lnTo>
                    <a:pt x="0" y="14168"/>
                  </a:lnTo>
                  <a:cubicBezTo>
                    <a:pt x="0" y="14366"/>
                    <a:pt x="288" y="14526"/>
                    <a:pt x="644" y="14526"/>
                  </a:cubicBezTo>
                  <a:cubicBezTo>
                    <a:pt x="1000" y="14526"/>
                    <a:pt x="1288" y="14366"/>
                    <a:pt x="1288" y="14168"/>
                  </a:cubicBezTo>
                  <a:lnTo>
                    <a:pt x="1288" y="996"/>
                  </a:lnTo>
                  <a:cubicBezTo>
                    <a:pt x="1288" y="843"/>
                    <a:pt x="1512" y="718"/>
                    <a:pt x="1788" y="718"/>
                  </a:cubicBezTo>
                  <a:lnTo>
                    <a:pt x="5279" y="718"/>
                  </a:lnTo>
                  <a:cubicBezTo>
                    <a:pt x="5363" y="718"/>
                    <a:pt x="5439" y="744"/>
                    <a:pt x="5477" y="785"/>
                  </a:cubicBezTo>
                  <a:lnTo>
                    <a:pt x="6484" y="1880"/>
                  </a:lnTo>
                  <a:cubicBezTo>
                    <a:pt x="6821" y="2246"/>
                    <a:pt x="7444" y="2473"/>
                    <a:pt x="8109" y="2473"/>
                  </a:cubicBezTo>
                  <a:lnTo>
                    <a:pt x="13491" y="2473"/>
                  </a:lnTo>
                  <a:cubicBezTo>
                    <a:pt x="14156" y="2473"/>
                    <a:pt x="14779" y="2246"/>
                    <a:pt x="15116" y="1880"/>
                  </a:cubicBezTo>
                  <a:lnTo>
                    <a:pt x="16123" y="785"/>
                  </a:lnTo>
                  <a:cubicBezTo>
                    <a:pt x="16161" y="744"/>
                    <a:pt x="16237" y="718"/>
                    <a:pt x="16321" y="718"/>
                  </a:cubicBezTo>
                  <a:lnTo>
                    <a:pt x="19812" y="718"/>
                  </a:lnTo>
                  <a:cubicBezTo>
                    <a:pt x="20088" y="718"/>
                    <a:pt x="20312" y="842"/>
                    <a:pt x="20312" y="996"/>
                  </a:cubicBezTo>
                  <a:lnTo>
                    <a:pt x="20312" y="20604"/>
                  </a:lnTo>
                  <a:cubicBezTo>
                    <a:pt x="20312" y="20757"/>
                    <a:pt x="20088" y="20882"/>
                    <a:pt x="19812" y="20882"/>
                  </a:cubicBezTo>
                  <a:lnTo>
                    <a:pt x="1788" y="20882"/>
                  </a:lnTo>
                  <a:cubicBezTo>
                    <a:pt x="1512" y="20882"/>
                    <a:pt x="1288" y="20757"/>
                    <a:pt x="1288" y="20604"/>
                  </a:cubicBezTo>
                  <a:lnTo>
                    <a:pt x="1288" y="15843"/>
                  </a:lnTo>
                  <a:cubicBezTo>
                    <a:pt x="1288" y="15645"/>
                    <a:pt x="1000" y="15484"/>
                    <a:pt x="644" y="15484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49" name="Graphic 11"/>
            <p:cNvSpPr/>
            <p:nvPr/>
          </p:nvSpPr>
          <p:spPr>
            <a:xfrm>
              <a:off x="34533" y="226095"/>
              <a:ext cx="31526" cy="7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276" extrusionOk="0">
                  <a:moveTo>
                    <a:pt x="18344" y="17006"/>
                  </a:moveTo>
                  <a:cubicBezTo>
                    <a:pt x="13291" y="15688"/>
                    <a:pt x="10152" y="13236"/>
                    <a:pt x="10152" y="10608"/>
                  </a:cubicBezTo>
                  <a:cubicBezTo>
                    <a:pt x="10152" y="8017"/>
                    <a:pt x="13225" y="5583"/>
                    <a:pt x="18171" y="4256"/>
                  </a:cubicBezTo>
                  <a:cubicBezTo>
                    <a:pt x="20580" y="3609"/>
                    <a:pt x="21370" y="2205"/>
                    <a:pt x="19937" y="1119"/>
                  </a:cubicBezTo>
                  <a:cubicBezTo>
                    <a:pt x="18503" y="33"/>
                    <a:pt x="15389" y="-324"/>
                    <a:pt x="12977" y="322"/>
                  </a:cubicBezTo>
                  <a:cubicBezTo>
                    <a:pt x="4973" y="2471"/>
                    <a:pt x="0" y="6412"/>
                    <a:pt x="0" y="10608"/>
                  </a:cubicBezTo>
                  <a:cubicBezTo>
                    <a:pt x="0" y="14864"/>
                    <a:pt x="5080" y="18834"/>
                    <a:pt x="13259" y="20968"/>
                  </a:cubicBezTo>
                  <a:cubicBezTo>
                    <a:pt x="14060" y="21177"/>
                    <a:pt x="14935" y="21276"/>
                    <a:pt x="15798" y="21276"/>
                  </a:cubicBezTo>
                  <a:cubicBezTo>
                    <a:pt x="17550" y="21276"/>
                    <a:pt x="19255" y="20867"/>
                    <a:pt x="20196" y="20134"/>
                  </a:cubicBezTo>
                  <a:cubicBezTo>
                    <a:pt x="21600" y="19040"/>
                    <a:pt x="20771" y="17640"/>
                    <a:pt x="18344" y="1700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0" name="Graphic 11"/>
            <p:cNvSpPr/>
            <p:nvPr/>
          </p:nvSpPr>
          <p:spPr>
            <a:xfrm>
              <a:off x="0" y="203238"/>
              <a:ext cx="44765" cy="11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401" extrusionOk="0">
                  <a:moveTo>
                    <a:pt x="19284" y="18785"/>
                  </a:moveTo>
                  <a:cubicBezTo>
                    <a:pt x="11844" y="17112"/>
                    <a:pt x="7222" y="14002"/>
                    <a:pt x="7222" y="10667"/>
                  </a:cubicBezTo>
                  <a:cubicBezTo>
                    <a:pt x="7222" y="7380"/>
                    <a:pt x="11746" y="4291"/>
                    <a:pt x="19028" y="2608"/>
                  </a:cubicBezTo>
                  <a:cubicBezTo>
                    <a:pt x="20742" y="2211"/>
                    <a:pt x="21304" y="1351"/>
                    <a:pt x="20284" y="685"/>
                  </a:cubicBezTo>
                  <a:cubicBezTo>
                    <a:pt x="19264" y="19"/>
                    <a:pt x="17047" y="-199"/>
                    <a:pt x="15334" y="197"/>
                  </a:cubicBezTo>
                  <a:cubicBezTo>
                    <a:pt x="5876" y="2384"/>
                    <a:pt x="0" y="6396"/>
                    <a:pt x="0" y="10667"/>
                  </a:cubicBezTo>
                  <a:cubicBezTo>
                    <a:pt x="0" y="14999"/>
                    <a:pt x="6003" y="19040"/>
                    <a:pt x="15667" y="21212"/>
                  </a:cubicBezTo>
                  <a:cubicBezTo>
                    <a:pt x="16237" y="21340"/>
                    <a:pt x="16859" y="21401"/>
                    <a:pt x="17472" y="21401"/>
                  </a:cubicBezTo>
                  <a:cubicBezTo>
                    <a:pt x="18719" y="21401"/>
                    <a:pt x="19932" y="21150"/>
                    <a:pt x="20601" y="20701"/>
                  </a:cubicBezTo>
                  <a:cubicBezTo>
                    <a:pt x="21600" y="20031"/>
                    <a:pt x="21011" y="19173"/>
                    <a:pt x="19284" y="1878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1" name="Graphic 11"/>
            <p:cNvSpPr/>
            <p:nvPr/>
          </p:nvSpPr>
          <p:spPr>
            <a:xfrm>
              <a:off x="434075" y="226096"/>
              <a:ext cx="31526" cy="7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276" extrusionOk="0">
                  <a:moveTo>
                    <a:pt x="7901" y="323"/>
                  </a:moveTo>
                  <a:cubicBezTo>
                    <a:pt x="5493" y="-324"/>
                    <a:pt x="2377" y="32"/>
                    <a:pt x="943" y="1119"/>
                  </a:cubicBezTo>
                  <a:cubicBezTo>
                    <a:pt x="-491" y="2204"/>
                    <a:pt x="299" y="3609"/>
                    <a:pt x="2709" y="4256"/>
                  </a:cubicBezTo>
                  <a:cubicBezTo>
                    <a:pt x="7654" y="5583"/>
                    <a:pt x="10726" y="8017"/>
                    <a:pt x="10726" y="10608"/>
                  </a:cubicBezTo>
                  <a:cubicBezTo>
                    <a:pt x="10726" y="13236"/>
                    <a:pt x="7588" y="15688"/>
                    <a:pt x="2535" y="17006"/>
                  </a:cubicBezTo>
                  <a:cubicBezTo>
                    <a:pt x="108" y="17639"/>
                    <a:pt x="-721" y="19039"/>
                    <a:pt x="684" y="20133"/>
                  </a:cubicBezTo>
                  <a:cubicBezTo>
                    <a:pt x="1625" y="20867"/>
                    <a:pt x="3330" y="21276"/>
                    <a:pt x="5082" y="21276"/>
                  </a:cubicBezTo>
                  <a:cubicBezTo>
                    <a:pt x="5946" y="21276"/>
                    <a:pt x="6820" y="21177"/>
                    <a:pt x="7621" y="20968"/>
                  </a:cubicBezTo>
                  <a:cubicBezTo>
                    <a:pt x="15799" y="18834"/>
                    <a:pt x="20879" y="14865"/>
                    <a:pt x="20879" y="10608"/>
                  </a:cubicBezTo>
                  <a:cubicBezTo>
                    <a:pt x="20878" y="6411"/>
                    <a:pt x="15906" y="2470"/>
                    <a:pt x="7901" y="323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2" name="Graphic 11"/>
            <p:cNvSpPr/>
            <p:nvPr/>
          </p:nvSpPr>
          <p:spPr>
            <a:xfrm>
              <a:off x="455368" y="203240"/>
              <a:ext cx="44764" cy="11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402" extrusionOk="0">
                  <a:moveTo>
                    <a:pt x="5753" y="198"/>
                  </a:moveTo>
                  <a:cubicBezTo>
                    <a:pt x="4040" y="-198"/>
                    <a:pt x="1823" y="20"/>
                    <a:pt x="803" y="685"/>
                  </a:cubicBezTo>
                  <a:cubicBezTo>
                    <a:pt x="-217" y="1351"/>
                    <a:pt x="345" y="2212"/>
                    <a:pt x="2058" y="2608"/>
                  </a:cubicBezTo>
                  <a:cubicBezTo>
                    <a:pt x="9341" y="4292"/>
                    <a:pt x="13865" y="7380"/>
                    <a:pt x="13865" y="10667"/>
                  </a:cubicBezTo>
                  <a:cubicBezTo>
                    <a:pt x="13865" y="14002"/>
                    <a:pt x="9243" y="17113"/>
                    <a:pt x="1802" y="18785"/>
                  </a:cubicBezTo>
                  <a:cubicBezTo>
                    <a:pt x="76" y="19173"/>
                    <a:pt x="-513" y="20031"/>
                    <a:pt x="486" y="20702"/>
                  </a:cubicBezTo>
                  <a:cubicBezTo>
                    <a:pt x="1155" y="21151"/>
                    <a:pt x="2368" y="21402"/>
                    <a:pt x="3614" y="21402"/>
                  </a:cubicBezTo>
                  <a:cubicBezTo>
                    <a:pt x="4229" y="21402"/>
                    <a:pt x="4851" y="21341"/>
                    <a:pt x="5420" y="21213"/>
                  </a:cubicBezTo>
                  <a:cubicBezTo>
                    <a:pt x="15084" y="19041"/>
                    <a:pt x="21087" y="15000"/>
                    <a:pt x="21087" y="10667"/>
                  </a:cubicBezTo>
                  <a:cubicBezTo>
                    <a:pt x="21087" y="6397"/>
                    <a:pt x="15211" y="2385"/>
                    <a:pt x="5753" y="198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53" name="Graphic 11"/>
            <p:cNvSpPr/>
            <p:nvPr/>
          </p:nvSpPr>
          <p:spPr>
            <a:xfrm>
              <a:off x="170359" y="140534"/>
              <a:ext cx="159414" cy="15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3628" y="19050"/>
                  </a:moveTo>
                  <a:cubicBezTo>
                    <a:pt x="12740" y="19355"/>
                    <a:pt x="11790" y="19523"/>
                    <a:pt x="10800" y="19523"/>
                  </a:cubicBezTo>
                  <a:cubicBezTo>
                    <a:pt x="9734" y="19523"/>
                    <a:pt x="8713" y="19330"/>
                    <a:pt x="7768" y="18978"/>
                  </a:cubicBezTo>
                  <a:cubicBezTo>
                    <a:pt x="7641" y="18931"/>
                    <a:pt x="7511" y="18879"/>
                    <a:pt x="7389" y="18828"/>
                  </a:cubicBezTo>
                  <a:cubicBezTo>
                    <a:pt x="7348" y="18810"/>
                    <a:pt x="7309" y="18791"/>
                    <a:pt x="7268" y="18773"/>
                  </a:cubicBezTo>
                  <a:cubicBezTo>
                    <a:pt x="7588" y="18354"/>
                    <a:pt x="7982" y="17994"/>
                    <a:pt x="8434" y="17709"/>
                  </a:cubicBezTo>
                  <a:cubicBezTo>
                    <a:pt x="8866" y="17438"/>
                    <a:pt x="9226" y="17058"/>
                    <a:pt x="9476" y="16607"/>
                  </a:cubicBezTo>
                  <a:cubicBezTo>
                    <a:pt x="9723" y="16159"/>
                    <a:pt x="9854" y="15652"/>
                    <a:pt x="9854" y="15141"/>
                  </a:cubicBezTo>
                  <a:cubicBezTo>
                    <a:pt x="9854" y="14188"/>
                    <a:pt x="9404" y="13284"/>
                    <a:pt x="8650" y="12721"/>
                  </a:cubicBezTo>
                  <a:cubicBezTo>
                    <a:pt x="7728" y="12034"/>
                    <a:pt x="7200" y="10982"/>
                    <a:pt x="7200" y="9833"/>
                  </a:cubicBezTo>
                  <a:cubicBezTo>
                    <a:pt x="7200" y="8824"/>
                    <a:pt x="7606" y="7889"/>
                    <a:pt x="8344" y="7200"/>
                  </a:cubicBezTo>
                  <a:cubicBezTo>
                    <a:pt x="9081" y="6512"/>
                    <a:pt x="10045" y="6169"/>
                    <a:pt x="11058" y="6241"/>
                  </a:cubicBezTo>
                  <a:cubicBezTo>
                    <a:pt x="12807" y="6362"/>
                    <a:pt x="14239" y="7770"/>
                    <a:pt x="14387" y="9515"/>
                  </a:cubicBezTo>
                  <a:cubicBezTo>
                    <a:pt x="14494" y="10765"/>
                    <a:pt x="13961" y="11960"/>
                    <a:pt x="12963" y="12711"/>
                  </a:cubicBezTo>
                  <a:cubicBezTo>
                    <a:pt x="12590" y="12992"/>
                    <a:pt x="12281" y="13361"/>
                    <a:pt x="12068" y="13783"/>
                  </a:cubicBezTo>
                  <a:cubicBezTo>
                    <a:pt x="11858" y="14205"/>
                    <a:pt x="11747" y="14674"/>
                    <a:pt x="11747" y="15141"/>
                  </a:cubicBezTo>
                  <a:cubicBezTo>
                    <a:pt x="11747" y="16190"/>
                    <a:pt x="12277" y="17150"/>
                    <a:pt x="13164" y="17708"/>
                  </a:cubicBezTo>
                  <a:cubicBezTo>
                    <a:pt x="13618" y="17993"/>
                    <a:pt x="14012" y="18354"/>
                    <a:pt x="14332" y="18773"/>
                  </a:cubicBezTo>
                  <a:cubicBezTo>
                    <a:pt x="14325" y="18763"/>
                    <a:pt x="13677" y="19033"/>
                    <a:pt x="13628" y="19050"/>
                  </a:cubicBezTo>
                  <a:close/>
                  <a:moveTo>
                    <a:pt x="16122" y="17704"/>
                  </a:moveTo>
                  <a:cubicBezTo>
                    <a:pt x="15629" y="17008"/>
                    <a:pt x="15003" y="16411"/>
                    <a:pt x="14270" y="15950"/>
                  </a:cubicBezTo>
                  <a:cubicBezTo>
                    <a:pt x="13991" y="15774"/>
                    <a:pt x="13824" y="15472"/>
                    <a:pt x="13824" y="15141"/>
                  </a:cubicBezTo>
                  <a:cubicBezTo>
                    <a:pt x="13824" y="14992"/>
                    <a:pt x="13859" y="14847"/>
                    <a:pt x="13925" y="14714"/>
                  </a:cubicBezTo>
                  <a:cubicBezTo>
                    <a:pt x="13993" y="14578"/>
                    <a:pt x="14090" y="14463"/>
                    <a:pt x="14211" y="14371"/>
                  </a:cubicBezTo>
                  <a:cubicBezTo>
                    <a:pt x="15785" y="13188"/>
                    <a:pt x="16624" y="11307"/>
                    <a:pt x="16457" y="9339"/>
                  </a:cubicBezTo>
                  <a:cubicBezTo>
                    <a:pt x="16222" y="6583"/>
                    <a:pt x="13963" y="4360"/>
                    <a:pt x="11201" y="4169"/>
                  </a:cubicBezTo>
                  <a:cubicBezTo>
                    <a:pt x="9607" y="4059"/>
                    <a:pt x="8089" y="4596"/>
                    <a:pt x="6927" y="5681"/>
                  </a:cubicBezTo>
                  <a:cubicBezTo>
                    <a:pt x="5780" y="6751"/>
                    <a:pt x="5122" y="8265"/>
                    <a:pt x="5122" y="9833"/>
                  </a:cubicBezTo>
                  <a:cubicBezTo>
                    <a:pt x="5122" y="11617"/>
                    <a:pt x="5977" y="13319"/>
                    <a:pt x="7408" y="14386"/>
                  </a:cubicBezTo>
                  <a:cubicBezTo>
                    <a:pt x="7639" y="14559"/>
                    <a:pt x="7777" y="14841"/>
                    <a:pt x="7777" y="15141"/>
                  </a:cubicBezTo>
                  <a:cubicBezTo>
                    <a:pt x="7777" y="15302"/>
                    <a:pt x="7735" y="15462"/>
                    <a:pt x="7659" y="15600"/>
                  </a:cubicBezTo>
                  <a:cubicBezTo>
                    <a:pt x="7580" y="15743"/>
                    <a:pt x="7466" y="15864"/>
                    <a:pt x="7328" y="15950"/>
                  </a:cubicBezTo>
                  <a:cubicBezTo>
                    <a:pt x="6596" y="16412"/>
                    <a:pt x="5973" y="17010"/>
                    <a:pt x="5481" y="17706"/>
                  </a:cubicBezTo>
                  <a:cubicBezTo>
                    <a:pt x="3413" y="16110"/>
                    <a:pt x="2077" y="13609"/>
                    <a:pt x="2077" y="10800"/>
                  </a:cubicBezTo>
                  <a:cubicBezTo>
                    <a:pt x="2077" y="5990"/>
                    <a:pt x="5990" y="2077"/>
                    <a:pt x="10800" y="2077"/>
                  </a:cubicBezTo>
                  <a:cubicBezTo>
                    <a:pt x="15610" y="2077"/>
                    <a:pt x="19523" y="5990"/>
                    <a:pt x="19523" y="10800"/>
                  </a:cubicBezTo>
                  <a:cubicBezTo>
                    <a:pt x="19523" y="13607"/>
                    <a:pt x="18188" y="16107"/>
                    <a:pt x="16122" y="17704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55" name="Graphic 4"/>
          <p:cNvSpPr/>
          <p:nvPr/>
        </p:nvSpPr>
        <p:spPr>
          <a:xfrm>
            <a:off x="1063719" y="5404870"/>
            <a:ext cx="483896" cy="483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94"/>
                </a:moveTo>
                <a:cubicBezTo>
                  <a:pt x="21600" y="4334"/>
                  <a:pt x="21234" y="3858"/>
                  <a:pt x="20729" y="3692"/>
                </a:cubicBezTo>
                <a:cubicBezTo>
                  <a:pt x="20556" y="2558"/>
                  <a:pt x="19575" y="1687"/>
                  <a:pt x="18394" y="1687"/>
                </a:cubicBezTo>
                <a:lnTo>
                  <a:pt x="17972" y="1687"/>
                </a:lnTo>
                <a:lnTo>
                  <a:pt x="17972" y="1266"/>
                </a:lnTo>
                <a:cubicBezTo>
                  <a:pt x="17972" y="568"/>
                  <a:pt x="17404" y="0"/>
                  <a:pt x="16706" y="0"/>
                </a:cubicBezTo>
                <a:lnTo>
                  <a:pt x="15862" y="0"/>
                </a:lnTo>
                <a:cubicBezTo>
                  <a:pt x="15165" y="0"/>
                  <a:pt x="14597" y="568"/>
                  <a:pt x="14597" y="1266"/>
                </a:cubicBezTo>
                <a:lnTo>
                  <a:pt x="14597" y="1687"/>
                </a:lnTo>
                <a:lnTo>
                  <a:pt x="7003" y="1687"/>
                </a:lnTo>
                <a:lnTo>
                  <a:pt x="7003" y="1266"/>
                </a:lnTo>
                <a:cubicBezTo>
                  <a:pt x="7003" y="568"/>
                  <a:pt x="6435" y="0"/>
                  <a:pt x="5738" y="0"/>
                </a:cubicBezTo>
                <a:lnTo>
                  <a:pt x="4894" y="0"/>
                </a:lnTo>
                <a:cubicBezTo>
                  <a:pt x="4196" y="0"/>
                  <a:pt x="3628" y="568"/>
                  <a:pt x="3628" y="1266"/>
                </a:cubicBezTo>
                <a:lnTo>
                  <a:pt x="3628" y="1687"/>
                </a:lnTo>
                <a:lnTo>
                  <a:pt x="3206" y="1687"/>
                </a:lnTo>
                <a:cubicBezTo>
                  <a:pt x="2025" y="1687"/>
                  <a:pt x="1044" y="2558"/>
                  <a:pt x="871" y="3692"/>
                </a:cubicBezTo>
                <a:cubicBezTo>
                  <a:pt x="366" y="3858"/>
                  <a:pt x="0" y="4334"/>
                  <a:pt x="0" y="4894"/>
                </a:cubicBezTo>
                <a:cubicBezTo>
                  <a:pt x="0" y="5456"/>
                  <a:pt x="368" y="5933"/>
                  <a:pt x="876" y="6098"/>
                </a:cubicBezTo>
                <a:lnTo>
                  <a:pt x="1884" y="16716"/>
                </a:lnTo>
                <a:cubicBezTo>
                  <a:pt x="1514" y="16937"/>
                  <a:pt x="1266" y="17342"/>
                  <a:pt x="1266" y="17803"/>
                </a:cubicBezTo>
                <a:lnTo>
                  <a:pt x="1266" y="20334"/>
                </a:lnTo>
                <a:cubicBezTo>
                  <a:pt x="1266" y="21032"/>
                  <a:pt x="1833" y="21600"/>
                  <a:pt x="2531" y="21600"/>
                </a:cubicBezTo>
                <a:cubicBezTo>
                  <a:pt x="3229" y="21600"/>
                  <a:pt x="3797" y="21032"/>
                  <a:pt x="3797" y="20334"/>
                </a:cubicBezTo>
                <a:lnTo>
                  <a:pt x="3797" y="19491"/>
                </a:lnTo>
                <a:lnTo>
                  <a:pt x="17803" y="19491"/>
                </a:lnTo>
                <a:lnTo>
                  <a:pt x="17803" y="20334"/>
                </a:lnTo>
                <a:cubicBezTo>
                  <a:pt x="17803" y="21032"/>
                  <a:pt x="18371" y="21600"/>
                  <a:pt x="19069" y="21600"/>
                </a:cubicBezTo>
                <a:cubicBezTo>
                  <a:pt x="19767" y="21600"/>
                  <a:pt x="20334" y="21032"/>
                  <a:pt x="20334" y="20334"/>
                </a:cubicBezTo>
                <a:lnTo>
                  <a:pt x="20334" y="17803"/>
                </a:lnTo>
                <a:cubicBezTo>
                  <a:pt x="20334" y="17342"/>
                  <a:pt x="20086" y="16937"/>
                  <a:pt x="19716" y="16716"/>
                </a:cubicBezTo>
                <a:lnTo>
                  <a:pt x="20039" y="13313"/>
                </a:lnTo>
                <a:cubicBezTo>
                  <a:pt x="20050" y="13200"/>
                  <a:pt x="20016" y="13091"/>
                  <a:pt x="19944" y="13004"/>
                </a:cubicBezTo>
                <a:cubicBezTo>
                  <a:pt x="19872" y="12917"/>
                  <a:pt x="19771" y="12863"/>
                  <a:pt x="19659" y="12853"/>
                </a:cubicBezTo>
                <a:cubicBezTo>
                  <a:pt x="19541" y="12841"/>
                  <a:pt x="19424" y="12881"/>
                  <a:pt x="19336" y="12960"/>
                </a:cubicBezTo>
                <a:cubicBezTo>
                  <a:pt x="19258" y="13031"/>
                  <a:pt x="19209" y="13128"/>
                  <a:pt x="19199" y="13233"/>
                </a:cubicBezTo>
                <a:lnTo>
                  <a:pt x="18884" y="16551"/>
                </a:lnTo>
                <a:cubicBezTo>
                  <a:pt x="18273" y="16641"/>
                  <a:pt x="17803" y="17168"/>
                  <a:pt x="17803" y="17803"/>
                </a:cubicBezTo>
                <a:lnTo>
                  <a:pt x="17803" y="18647"/>
                </a:lnTo>
                <a:lnTo>
                  <a:pt x="3797" y="18647"/>
                </a:lnTo>
                <a:lnTo>
                  <a:pt x="3797" y="17803"/>
                </a:lnTo>
                <a:cubicBezTo>
                  <a:pt x="3797" y="17168"/>
                  <a:pt x="3327" y="16641"/>
                  <a:pt x="2716" y="16551"/>
                </a:cubicBezTo>
                <a:lnTo>
                  <a:pt x="1729" y="6159"/>
                </a:lnTo>
                <a:lnTo>
                  <a:pt x="3628" y="6159"/>
                </a:lnTo>
                <a:lnTo>
                  <a:pt x="3628" y="7003"/>
                </a:lnTo>
                <a:cubicBezTo>
                  <a:pt x="3628" y="7236"/>
                  <a:pt x="3817" y="7425"/>
                  <a:pt x="4050" y="7425"/>
                </a:cubicBezTo>
                <a:cubicBezTo>
                  <a:pt x="4283" y="7425"/>
                  <a:pt x="4472" y="7236"/>
                  <a:pt x="4472" y="7003"/>
                </a:cubicBezTo>
                <a:lnTo>
                  <a:pt x="4472" y="6159"/>
                </a:lnTo>
                <a:lnTo>
                  <a:pt x="6159" y="6159"/>
                </a:lnTo>
                <a:lnTo>
                  <a:pt x="6159" y="7425"/>
                </a:lnTo>
                <a:cubicBezTo>
                  <a:pt x="6159" y="7658"/>
                  <a:pt x="6348" y="7847"/>
                  <a:pt x="6581" y="7847"/>
                </a:cubicBezTo>
                <a:cubicBezTo>
                  <a:pt x="6814" y="7847"/>
                  <a:pt x="7003" y="7658"/>
                  <a:pt x="7003" y="7425"/>
                </a:cubicBezTo>
                <a:lnTo>
                  <a:pt x="7003" y="6159"/>
                </a:lnTo>
                <a:lnTo>
                  <a:pt x="8691" y="6159"/>
                </a:lnTo>
                <a:lnTo>
                  <a:pt x="8691" y="7425"/>
                </a:lnTo>
                <a:cubicBezTo>
                  <a:pt x="8691" y="7658"/>
                  <a:pt x="8880" y="7847"/>
                  <a:pt x="9113" y="7847"/>
                </a:cubicBezTo>
                <a:lnTo>
                  <a:pt x="12487" y="7847"/>
                </a:lnTo>
                <a:cubicBezTo>
                  <a:pt x="12721" y="7847"/>
                  <a:pt x="12909" y="7658"/>
                  <a:pt x="12909" y="7425"/>
                </a:cubicBezTo>
                <a:lnTo>
                  <a:pt x="12909" y="6159"/>
                </a:lnTo>
                <a:lnTo>
                  <a:pt x="14597" y="6159"/>
                </a:lnTo>
                <a:lnTo>
                  <a:pt x="14597" y="7425"/>
                </a:lnTo>
                <a:cubicBezTo>
                  <a:pt x="14597" y="7658"/>
                  <a:pt x="14786" y="7847"/>
                  <a:pt x="15019" y="7847"/>
                </a:cubicBezTo>
                <a:cubicBezTo>
                  <a:pt x="15252" y="7847"/>
                  <a:pt x="15441" y="7658"/>
                  <a:pt x="15441" y="7425"/>
                </a:cubicBezTo>
                <a:lnTo>
                  <a:pt x="15441" y="6159"/>
                </a:lnTo>
                <a:lnTo>
                  <a:pt x="17128" y="6159"/>
                </a:lnTo>
                <a:lnTo>
                  <a:pt x="17128" y="7003"/>
                </a:lnTo>
                <a:cubicBezTo>
                  <a:pt x="17128" y="7236"/>
                  <a:pt x="17317" y="7425"/>
                  <a:pt x="17550" y="7425"/>
                </a:cubicBezTo>
                <a:cubicBezTo>
                  <a:pt x="17783" y="7425"/>
                  <a:pt x="17972" y="7236"/>
                  <a:pt x="17972" y="7003"/>
                </a:cubicBezTo>
                <a:lnTo>
                  <a:pt x="17972" y="6159"/>
                </a:lnTo>
                <a:lnTo>
                  <a:pt x="19870" y="6159"/>
                </a:lnTo>
                <a:lnTo>
                  <a:pt x="19558" y="9453"/>
                </a:lnTo>
                <a:cubicBezTo>
                  <a:pt x="19536" y="9685"/>
                  <a:pt x="19706" y="9891"/>
                  <a:pt x="19938" y="9913"/>
                </a:cubicBezTo>
                <a:cubicBezTo>
                  <a:pt x="20056" y="9924"/>
                  <a:pt x="20173" y="9885"/>
                  <a:pt x="20261" y="9806"/>
                </a:cubicBezTo>
                <a:cubicBezTo>
                  <a:pt x="20339" y="9735"/>
                  <a:pt x="20388" y="9638"/>
                  <a:pt x="20398" y="9533"/>
                </a:cubicBezTo>
                <a:lnTo>
                  <a:pt x="20724" y="6098"/>
                </a:lnTo>
                <a:cubicBezTo>
                  <a:pt x="21232" y="5933"/>
                  <a:pt x="21600" y="5456"/>
                  <a:pt x="21600" y="4894"/>
                </a:cubicBezTo>
                <a:close/>
                <a:moveTo>
                  <a:pt x="19491" y="20334"/>
                </a:moveTo>
                <a:cubicBezTo>
                  <a:pt x="19491" y="20567"/>
                  <a:pt x="19301" y="20756"/>
                  <a:pt x="19069" y="20756"/>
                </a:cubicBezTo>
                <a:cubicBezTo>
                  <a:pt x="18836" y="20756"/>
                  <a:pt x="18647" y="20567"/>
                  <a:pt x="18647" y="20334"/>
                </a:cubicBezTo>
                <a:lnTo>
                  <a:pt x="18647" y="17803"/>
                </a:lnTo>
                <a:cubicBezTo>
                  <a:pt x="18647" y="17571"/>
                  <a:pt x="18836" y="17381"/>
                  <a:pt x="19069" y="17381"/>
                </a:cubicBezTo>
                <a:cubicBezTo>
                  <a:pt x="19301" y="17381"/>
                  <a:pt x="19491" y="17571"/>
                  <a:pt x="19491" y="17803"/>
                </a:cubicBezTo>
                <a:close/>
                <a:moveTo>
                  <a:pt x="2953" y="20334"/>
                </a:moveTo>
                <a:cubicBezTo>
                  <a:pt x="2953" y="20567"/>
                  <a:pt x="2764" y="20756"/>
                  <a:pt x="2531" y="20756"/>
                </a:cubicBezTo>
                <a:cubicBezTo>
                  <a:pt x="2299" y="20756"/>
                  <a:pt x="2109" y="20567"/>
                  <a:pt x="2109" y="20334"/>
                </a:cubicBezTo>
                <a:lnTo>
                  <a:pt x="2109" y="17803"/>
                </a:lnTo>
                <a:cubicBezTo>
                  <a:pt x="2109" y="17571"/>
                  <a:pt x="2299" y="17381"/>
                  <a:pt x="2531" y="17381"/>
                </a:cubicBezTo>
                <a:cubicBezTo>
                  <a:pt x="2764" y="17381"/>
                  <a:pt x="2953" y="17571"/>
                  <a:pt x="2953" y="17803"/>
                </a:cubicBezTo>
                <a:close/>
                <a:moveTo>
                  <a:pt x="19853" y="3628"/>
                </a:moveTo>
                <a:lnTo>
                  <a:pt x="16874" y="3628"/>
                </a:lnTo>
                <a:lnTo>
                  <a:pt x="16755" y="2531"/>
                </a:lnTo>
                <a:lnTo>
                  <a:pt x="18394" y="2531"/>
                </a:lnTo>
                <a:cubicBezTo>
                  <a:pt x="19085" y="2531"/>
                  <a:pt x="19670" y="2995"/>
                  <a:pt x="19853" y="3628"/>
                </a:cubicBezTo>
                <a:close/>
                <a:moveTo>
                  <a:pt x="8528" y="3628"/>
                </a:moveTo>
                <a:lnTo>
                  <a:pt x="8647" y="2531"/>
                </a:lnTo>
                <a:lnTo>
                  <a:pt x="10378" y="2531"/>
                </a:lnTo>
                <a:lnTo>
                  <a:pt x="10378" y="3628"/>
                </a:lnTo>
                <a:close/>
                <a:moveTo>
                  <a:pt x="5575" y="3628"/>
                </a:moveTo>
                <a:lnTo>
                  <a:pt x="5694" y="2531"/>
                </a:lnTo>
                <a:lnTo>
                  <a:pt x="7799" y="2531"/>
                </a:lnTo>
                <a:lnTo>
                  <a:pt x="7679" y="3628"/>
                </a:lnTo>
                <a:close/>
                <a:moveTo>
                  <a:pt x="11222" y="2531"/>
                </a:moveTo>
                <a:lnTo>
                  <a:pt x="12953" y="2531"/>
                </a:lnTo>
                <a:lnTo>
                  <a:pt x="13072" y="3628"/>
                </a:lnTo>
                <a:lnTo>
                  <a:pt x="11222" y="3628"/>
                </a:lnTo>
                <a:close/>
                <a:moveTo>
                  <a:pt x="13921" y="3628"/>
                </a:moveTo>
                <a:lnTo>
                  <a:pt x="13801" y="2531"/>
                </a:lnTo>
                <a:lnTo>
                  <a:pt x="15906" y="2531"/>
                </a:lnTo>
                <a:lnTo>
                  <a:pt x="16025" y="3628"/>
                </a:lnTo>
                <a:close/>
                <a:moveTo>
                  <a:pt x="15441" y="1266"/>
                </a:moveTo>
                <a:cubicBezTo>
                  <a:pt x="15441" y="1033"/>
                  <a:pt x="15630" y="844"/>
                  <a:pt x="15862" y="844"/>
                </a:cubicBezTo>
                <a:lnTo>
                  <a:pt x="16706" y="844"/>
                </a:lnTo>
                <a:cubicBezTo>
                  <a:pt x="16939" y="844"/>
                  <a:pt x="17128" y="1033"/>
                  <a:pt x="17128" y="1266"/>
                </a:cubicBezTo>
                <a:lnTo>
                  <a:pt x="17128" y="1687"/>
                </a:lnTo>
                <a:lnTo>
                  <a:pt x="15441" y="1687"/>
                </a:lnTo>
                <a:close/>
                <a:moveTo>
                  <a:pt x="4472" y="1266"/>
                </a:moveTo>
                <a:cubicBezTo>
                  <a:pt x="4472" y="1033"/>
                  <a:pt x="4661" y="844"/>
                  <a:pt x="4894" y="844"/>
                </a:cubicBezTo>
                <a:lnTo>
                  <a:pt x="5738" y="844"/>
                </a:lnTo>
                <a:cubicBezTo>
                  <a:pt x="5970" y="844"/>
                  <a:pt x="6159" y="1033"/>
                  <a:pt x="6159" y="1266"/>
                </a:cubicBezTo>
                <a:lnTo>
                  <a:pt x="6159" y="1687"/>
                </a:lnTo>
                <a:lnTo>
                  <a:pt x="4472" y="1687"/>
                </a:lnTo>
                <a:close/>
                <a:moveTo>
                  <a:pt x="3206" y="2531"/>
                </a:moveTo>
                <a:lnTo>
                  <a:pt x="4845" y="2531"/>
                </a:lnTo>
                <a:lnTo>
                  <a:pt x="4726" y="3628"/>
                </a:lnTo>
                <a:lnTo>
                  <a:pt x="1747" y="3628"/>
                </a:lnTo>
                <a:cubicBezTo>
                  <a:pt x="1930" y="2995"/>
                  <a:pt x="2515" y="2531"/>
                  <a:pt x="3206" y="2531"/>
                </a:cubicBezTo>
                <a:close/>
                <a:moveTo>
                  <a:pt x="12066" y="7003"/>
                </a:moveTo>
                <a:lnTo>
                  <a:pt x="9534" y="7003"/>
                </a:lnTo>
                <a:lnTo>
                  <a:pt x="9534" y="6159"/>
                </a:lnTo>
                <a:lnTo>
                  <a:pt x="12066" y="6159"/>
                </a:lnTo>
                <a:close/>
                <a:moveTo>
                  <a:pt x="20334" y="5316"/>
                </a:moveTo>
                <a:lnTo>
                  <a:pt x="1266" y="5316"/>
                </a:lnTo>
                <a:cubicBezTo>
                  <a:pt x="1033" y="5316"/>
                  <a:pt x="844" y="5126"/>
                  <a:pt x="844" y="4894"/>
                </a:cubicBezTo>
                <a:cubicBezTo>
                  <a:pt x="844" y="4661"/>
                  <a:pt x="1033" y="4472"/>
                  <a:pt x="1266" y="4472"/>
                </a:cubicBezTo>
                <a:lnTo>
                  <a:pt x="20334" y="4472"/>
                </a:lnTo>
                <a:cubicBezTo>
                  <a:pt x="20567" y="4472"/>
                  <a:pt x="20756" y="4661"/>
                  <a:pt x="20756" y="4894"/>
                </a:cubicBezTo>
                <a:cubicBezTo>
                  <a:pt x="20756" y="5126"/>
                  <a:pt x="20567" y="5316"/>
                  <a:pt x="20334" y="531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9060" y="5342773"/>
            <a:ext cx="524828" cy="503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37487" y="4735886"/>
            <a:ext cx="550037" cy="5506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0" name="Group"/>
          <p:cNvGrpSpPr/>
          <p:nvPr/>
        </p:nvGrpSpPr>
        <p:grpSpPr>
          <a:xfrm>
            <a:off x="971367" y="3118186"/>
            <a:ext cx="668601" cy="668601"/>
            <a:chOff x="0" y="0"/>
            <a:chExt cx="668600" cy="668600"/>
          </a:xfrm>
        </p:grpSpPr>
        <p:sp>
          <p:nvSpPr>
            <p:cNvPr id="358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9" name="Graphic 40"/>
            <p:cNvSpPr/>
            <p:nvPr/>
          </p:nvSpPr>
          <p:spPr>
            <a:xfrm>
              <a:off x="111259" y="72575"/>
              <a:ext cx="446082" cy="52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20320" y="14131"/>
                  </a:moveTo>
                  <a:cubicBezTo>
                    <a:pt x="20424" y="13656"/>
                    <a:pt x="20478" y="13172"/>
                    <a:pt x="20478" y="12687"/>
                  </a:cubicBezTo>
                  <a:cubicBezTo>
                    <a:pt x="20478" y="8358"/>
                    <a:pt x="16340" y="4817"/>
                    <a:pt x="11179" y="4651"/>
                  </a:cubicBezTo>
                  <a:lnTo>
                    <a:pt x="11179" y="3207"/>
                  </a:lnTo>
                  <a:lnTo>
                    <a:pt x="11711" y="3207"/>
                  </a:lnTo>
                  <a:cubicBezTo>
                    <a:pt x="13128" y="3207"/>
                    <a:pt x="14280" y="2250"/>
                    <a:pt x="14280" y="1072"/>
                  </a:cubicBezTo>
                  <a:lnTo>
                    <a:pt x="14280" y="483"/>
                  </a:lnTo>
                  <a:cubicBezTo>
                    <a:pt x="14280" y="217"/>
                    <a:pt x="14019" y="0"/>
                    <a:pt x="13699" y="0"/>
                  </a:cubicBezTo>
                  <a:lnTo>
                    <a:pt x="12990" y="0"/>
                  </a:lnTo>
                  <a:cubicBezTo>
                    <a:pt x="11792" y="0"/>
                    <a:pt x="10784" y="685"/>
                    <a:pt x="10501" y="1608"/>
                  </a:cubicBezTo>
                  <a:cubicBezTo>
                    <a:pt x="10031" y="1183"/>
                    <a:pt x="9357" y="917"/>
                    <a:pt x="8610" y="917"/>
                  </a:cubicBezTo>
                  <a:lnTo>
                    <a:pt x="7901" y="917"/>
                  </a:lnTo>
                  <a:cubicBezTo>
                    <a:pt x="7581" y="917"/>
                    <a:pt x="7320" y="1133"/>
                    <a:pt x="7320" y="1399"/>
                  </a:cubicBezTo>
                  <a:lnTo>
                    <a:pt x="7320" y="1989"/>
                  </a:lnTo>
                  <a:cubicBezTo>
                    <a:pt x="7320" y="3166"/>
                    <a:pt x="8472" y="4124"/>
                    <a:pt x="9889" y="4124"/>
                  </a:cubicBezTo>
                  <a:lnTo>
                    <a:pt x="10421" y="4124"/>
                  </a:lnTo>
                  <a:lnTo>
                    <a:pt x="10421" y="4651"/>
                  </a:lnTo>
                  <a:cubicBezTo>
                    <a:pt x="4503" y="4832"/>
                    <a:pt x="224" y="9312"/>
                    <a:pt x="1280" y="14131"/>
                  </a:cubicBezTo>
                  <a:cubicBezTo>
                    <a:pt x="576" y="14155"/>
                    <a:pt x="0" y="14658"/>
                    <a:pt x="0" y="15246"/>
                  </a:cubicBezTo>
                  <a:cubicBezTo>
                    <a:pt x="0" y="15767"/>
                    <a:pt x="445" y="16225"/>
                    <a:pt x="1058" y="16336"/>
                  </a:cubicBezTo>
                  <a:lnTo>
                    <a:pt x="1785" y="16467"/>
                  </a:lnTo>
                  <a:cubicBezTo>
                    <a:pt x="1180" y="16859"/>
                    <a:pt x="1089" y="17616"/>
                    <a:pt x="1639" y="18073"/>
                  </a:cubicBezTo>
                  <a:cubicBezTo>
                    <a:pt x="1781" y="18192"/>
                    <a:pt x="1949" y="18276"/>
                    <a:pt x="2129" y="18326"/>
                  </a:cubicBezTo>
                  <a:cubicBezTo>
                    <a:pt x="2034" y="18475"/>
                    <a:pt x="1983" y="18642"/>
                    <a:pt x="1983" y="18816"/>
                  </a:cubicBezTo>
                  <a:cubicBezTo>
                    <a:pt x="1983" y="19096"/>
                    <a:pt x="2114" y="19360"/>
                    <a:pt x="2353" y="19558"/>
                  </a:cubicBezTo>
                  <a:cubicBezTo>
                    <a:pt x="2589" y="19754"/>
                    <a:pt x="2901" y="19863"/>
                    <a:pt x="3234" y="19865"/>
                  </a:cubicBezTo>
                  <a:cubicBezTo>
                    <a:pt x="3237" y="20130"/>
                    <a:pt x="3360" y="20395"/>
                    <a:pt x="3603" y="20597"/>
                  </a:cubicBezTo>
                  <a:cubicBezTo>
                    <a:pt x="4000" y="20927"/>
                    <a:pt x="4601" y="20994"/>
                    <a:pt x="5085" y="20783"/>
                  </a:cubicBezTo>
                  <a:cubicBezTo>
                    <a:pt x="5251" y="21202"/>
                    <a:pt x="5759" y="21498"/>
                    <a:pt x="6282" y="21498"/>
                  </a:cubicBezTo>
                  <a:cubicBezTo>
                    <a:pt x="6606" y="21498"/>
                    <a:pt x="6929" y="21395"/>
                    <a:pt x="7175" y="21191"/>
                  </a:cubicBezTo>
                  <a:lnTo>
                    <a:pt x="8108" y="20415"/>
                  </a:lnTo>
                  <a:cubicBezTo>
                    <a:pt x="8979" y="20625"/>
                    <a:pt x="9883" y="20731"/>
                    <a:pt x="10800" y="20731"/>
                  </a:cubicBezTo>
                  <a:cubicBezTo>
                    <a:pt x="11717" y="20731"/>
                    <a:pt x="12621" y="20625"/>
                    <a:pt x="13492" y="20415"/>
                  </a:cubicBezTo>
                  <a:lnTo>
                    <a:pt x="14425" y="21191"/>
                  </a:lnTo>
                  <a:cubicBezTo>
                    <a:pt x="14917" y="21600"/>
                    <a:pt x="15718" y="21600"/>
                    <a:pt x="16211" y="21191"/>
                  </a:cubicBezTo>
                  <a:cubicBezTo>
                    <a:pt x="16351" y="21074"/>
                    <a:pt x="16454" y="20935"/>
                    <a:pt x="16515" y="20783"/>
                  </a:cubicBezTo>
                  <a:cubicBezTo>
                    <a:pt x="16997" y="20994"/>
                    <a:pt x="17600" y="20926"/>
                    <a:pt x="17997" y="20597"/>
                  </a:cubicBezTo>
                  <a:cubicBezTo>
                    <a:pt x="18240" y="20395"/>
                    <a:pt x="18363" y="20130"/>
                    <a:pt x="18366" y="19865"/>
                  </a:cubicBezTo>
                  <a:cubicBezTo>
                    <a:pt x="18699" y="19862"/>
                    <a:pt x="19011" y="19754"/>
                    <a:pt x="19247" y="19558"/>
                  </a:cubicBezTo>
                  <a:cubicBezTo>
                    <a:pt x="19633" y="19237"/>
                    <a:pt x="19725" y="18723"/>
                    <a:pt x="19472" y="18326"/>
                  </a:cubicBezTo>
                  <a:cubicBezTo>
                    <a:pt x="19654" y="18275"/>
                    <a:pt x="19821" y="18190"/>
                    <a:pt x="19961" y="18073"/>
                  </a:cubicBezTo>
                  <a:cubicBezTo>
                    <a:pt x="20506" y="17620"/>
                    <a:pt x="20409" y="16849"/>
                    <a:pt x="19815" y="16467"/>
                  </a:cubicBezTo>
                  <a:lnTo>
                    <a:pt x="20542" y="16336"/>
                  </a:lnTo>
                  <a:cubicBezTo>
                    <a:pt x="21155" y="16225"/>
                    <a:pt x="21600" y="15767"/>
                    <a:pt x="21600" y="15246"/>
                  </a:cubicBezTo>
                  <a:cubicBezTo>
                    <a:pt x="21600" y="14653"/>
                    <a:pt x="21018" y="14155"/>
                    <a:pt x="20320" y="14131"/>
                  </a:cubicBezTo>
                  <a:close/>
                  <a:moveTo>
                    <a:pt x="11179" y="2135"/>
                  </a:moveTo>
                  <a:cubicBezTo>
                    <a:pt x="11179" y="1305"/>
                    <a:pt x="11991" y="630"/>
                    <a:pt x="12990" y="630"/>
                  </a:cubicBezTo>
                  <a:lnTo>
                    <a:pt x="13522" y="630"/>
                  </a:lnTo>
                  <a:lnTo>
                    <a:pt x="13522" y="1072"/>
                  </a:lnTo>
                  <a:cubicBezTo>
                    <a:pt x="13522" y="1877"/>
                    <a:pt x="12759" y="2536"/>
                    <a:pt x="11802" y="2576"/>
                  </a:cubicBezTo>
                  <a:lnTo>
                    <a:pt x="12351" y="2171"/>
                  </a:lnTo>
                  <a:cubicBezTo>
                    <a:pt x="12508" y="2056"/>
                    <a:pt x="12523" y="1857"/>
                    <a:pt x="12384" y="1727"/>
                  </a:cubicBezTo>
                  <a:cubicBezTo>
                    <a:pt x="12245" y="1596"/>
                    <a:pt x="12006" y="1584"/>
                    <a:pt x="11849" y="1700"/>
                  </a:cubicBezTo>
                  <a:lnTo>
                    <a:pt x="11179" y="2193"/>
                  </a:lnTo>
                  <a:close/>
                  <a:moveTo>
                    <a:pt x="9763" y="2502"/>
                  </a:moveTo>
                  <a:cubicBezTo>
                    <a:pt x="9615" y="2379"/>
                    <a:pt x="9375" y="2379"/>
                    <a:pt x="9227" y="2502"/>
                  </a:cubicBezTo>
                  <a:cubicBezTo>
                    <a:pt x="9079" y="2625"/>
                    <a:pt x="9079" y="2824"/>
                    <a:pt x="9227" y="2947"/>
                  </a:cubicBezTo>
                  <a:lnTo>
                    <a:pt x="9885" y="3494"/>
                  </a:lnTo>
                  <a:cubicBezTo>
                    <a:pt x="8888" y="3492"/>
                    <a:pt x="8078" y="2818"/>
                    <a:pt x="8078" y="1989"/>
                  </a:cubicBezTo>
                  <a:lnTo>
                    <a:pt x="8078" y="1546"/>
                  </a:lnTo>
                  <a:lnTo>
                    <a:pt x="8610" y="1546"/>
                  </a:lnTo>
                  <a:cubicBezTo>
                    <a:pt x="9608" y="1546"/>
                    <a:pt x="10419" y="2220"/>
                    <a:pt x="10421" y="3049"/>
                  </a:cubicBezTo>
                  <a:close/>
                  <a:moveTo>
                    <a:pt x="1219" y="15721"/>
                  </a:moveTo>
                  <a:cubicBezTo>
                    <a:pt x="952" y="15672"/>
                    <a:pt x="758" y="15473"/>
                    <a:pt x="758" y="15246"/>
                  </a:cubicBezTo>
                  <a:cubicBezTo>
                    <a:pt x="758" y="14945"/>
                    <a:pt x="1099" y="14710"/>
                    <a:pt x="1453" y="14769"/>
                  </a:cubicBezTo>
                  <a:cubicBezTo>
                    <a:pt x="1570" y="15135"/>
                    <a:pt x="1719" y="15494"/>
                    <a:pt x="1898" y="15843"/>
                  </a:cubicBezTo>
                  <a:close/>
                  <a:moveTo>
                    <a:pt x="2174" y="17628"/>
                  </a:moveTo>
                  <a:cubicBezTo>
                    <a:pt x="1980" y="17466"/>
                    <a:pt x="1979" y="17195"/>
                    <a:pt x="2174" y="17034"/>
                  </a:cubicBezTo>
                  <a:cubicBezTo>
                    <a:pt x="2174" y="17034"/>
                    <a:pt x="3670" y="15791"/>
                    <a:pt x="3675" y="15787"/>
                  </a:cubicBezTo>
                  <a:cubicBezTo>
                    <a:pt x="3869" y="15626"/>
                    <a:pt x="4194" y="15625"/>
                    <a:pt x="4389" y="15787"/>
                  </a:cubicBezTo>
                  <a:cubicBezTo>
                    <a:pt x="4586" y="15951"/>
                    <a:pt x="4586" y="16217"/>
                    <a:pt x="4389" y="16381"/>
                  </a:cubicBezTo>
                  <a:lnTo>
                    <a:pt x="2889" y="17628"/>
                  </a:lnTo>
                  <a:cubicBezTo>
                    <a:pt x="2695" y="17790"/>
                    <a:pt x="2368" y="17789"/>
                    <a:pt x="2174" y="17628"/>
                  </a:cubicBezTo>
                  <a:close/>
                  <a:moveTo>
                    <a:pt x="2889" y="19112"/>
                  </a:moveTo>
                  <a:cubicBezTo>
                    <a:pt x="2692" y="18949"/>
                    <a:pt x="2692" y="18682"/>
                    <a:pt x="2889" y="18519"/>
                  </a:cubicBezTo>
                  <a:lnTo>
                    <a:pt x="5461" y="16381"/>
                  </a:lnTo>
                  <a:cubicBezTo>
                    <a:pt x="5654" y="16218"/>
                    <a:pt x="5981" y="16218"/>
                    <a:pt x="6175" y="16381"/>
                  </a:cubicBezTo>
                  <a:lnTo>
                    <a:pt x="6175" y="16381"/>
                  </a:lnTo>
                  <a:cubicBezTo>
                    <a:pt x="6370" y="16541"/>
                    <a:pt x="6370" y="16814"/>
                    <a:pt x="6175" y="16975"/>
                  </a:cubicBezTo>
                  <a:lnTo>
                    <a:pt x="3603" y="19112"/>
                  </a:lnTo>
                  <a:cubicBezTo>
                    <a:pt x="3410" y="19275"/>
                    <a:pt x="3083" y="19273"/>
                    <a:pt x="2889" y="19112"/>
                  </a:cubicBezTo>
                  <a:close/>
                  <a:moveTo>
                    <a:pt x="4853" y="20152"/>
                  </a:moveTo>
                  <a:cubicBezTo>
                    <a:pt x="4656" y="20315"/>
                    <a:pt x="4336" y="20315"/>
                    <a:pt x="4139" y="20152"/>
                  </a:cubicBezTo>
                  <a:cubicBezTo>
                    <a:pt x="3942" y="19988"/>
                    <a:pt x="3942" y="19721"/>
                    <a:pt x="4139" y="19558"/>
                  </a:cubicBezTo>
                  <a:lnTo>
                    <a:pt x="6711" y="17420"/>
                  </a:lnTo>
                  <a:cubicBezTo>
                    <a:pt x="6908" y="17256"/>
                    <a:pt x="7228" y="17256"/>
                    <a:pt x="7425" y="17420"/>
                  </a:cubicBezTo>
                  <a:cubicBezTo>
                    <a:pt x="7622" y="17584"/>
                    <a:pt x="7622" y="17850"/>
                    <a:pt x="7425" y="18014"/>
                  </a:cubicBezTo>
                  <a:close/>
                  <a:moveTo>
                    <a:pt x="8140" y="19498"/>
                  </a:moveTo>
                  <a:lnTo>
                    <a:pt x="6639" y="20745"/>
                  </a:lnTo>
                  <a:cubicBezTo>
                    <a:pt x="6443" y="20909"/>
                    <a:pt x="6122" y="20909"/>
                    <a:pt x="5925" y="20745"/>
                  </a:cubicBezTo>
                  <a:cubicBezTo>
                    <a:pt x="5731" y="20584"/>
                    <a:pt x="5730" y="20313"/>
                    <a:pt x="5925" y="20152"/>
                  </a:cubicBezTo>
                  <a:lnTo>
                    <a:pt x="7425" y="18905"/>
                  </a:lnTo>
                  <a:cubicBezTo>
                    <a:pt x="7618" y="18742"/>
                    <a:pt x="7945" y="18743"/>
                    <a:pt x="8140" y="18905"/>
                  </a:cubicBezTo>
                  <a:cubicBezTo>
                    <a:pt x="8337" y="19068"/>
                    <a:pt x="8337" y="19335"/>
                    <a:pt x="8140" y="19498"/>
                  </a:cubicBezTo>
                  <a:close/>
                  <a:moveTo>
                    <a:pt x="8676" y="18459"/>
                  </a:moveTo>
                  <a:cubicBezTo>
                    <a:pt x="8535" y="18343"/>
                    <a:pt x="8368" y="18257"/>
                    <a:pt x="8185" y="18206"/>
                  </a:cubicBezTo>
                  <a:cubicBezTo>
                    <a:pt x="8436" y="17810"/>
                    <a:pt x="8362" y="17308"/>
                    <a:pt x="7961" y="16975"/>
                  </a:cubicBezTo>
                  <a:cubicBezTo>
                    <a:pt x="7718" y="16773"/>
                    <a:pt x="7400" y="16671"/>
                    <a:pt x="7081" y="16668"/>
                  </a:cubicBezTo>
                  <a:cubicBezTo>
                    <a:pt x="7078" y="16391"/>
                    <a:pt x="6947" y="16132"/>
                    <a:pt x="6711" y="15936"/>
                  </a:cubicBezTo>
                  <a:cubicBezTo>
                    <a:pt x="6472" y="15737"/>
                    <a:pt x="6155" y="15628"/>
                    <a:pt x="5818" y="15628"/>
                  </a:cubicBezTo>
                  <a:cubicBezTo>
                    <a:pt x="5609" y="15628"/>
                    <a:pt x="5408" y="15670"/>
                    <a:pt x="5228" y="15749"/>
                  </a:cubicBezTo>
                  <a:cubicBezTo>
                    <a:pt x="5168" y="15600"/>
                    <a:pt x="5067" y="15460"/>
                    <a:pt x="4925" y="15342"/>
                  </a:cubicBezTo>
                  <a:lnTo>
                    <a:pt x="4925" y="15342"/>
                  </a:lnTo>
                  <a:cubicBezTo>
                    <a:pt x="4686" y="15144"/>
                    <a:pt x="4369" y="15034"/>
                    <a:pt x="4032" y="15034"/>
                  </a:cubicBezTo>
                  <a:cubicBezTo>
                    <a:pt x="3694" y="15034"/>
                    <a:pt x="3377" y="15144"/>
                    <a:pt x="3139" y="15342"/>
                  </a:cubicBezTo>
                  <a:lnTo>
                    <a:pt x="2667" y="15734"/>
                  </a:lnTo>
                  <a:cubicBezTo>
                    <a:pt x="2151" y="14783"/>
                    <a:pt x="1880" y="13738"/>
                    <a:pt x="1880" y="12687"/>
                  </a:cubicBezTo>
                  <a:cubicBezTo>
                    <a:pt x="1880" y="11159"/>
                    <a:pt x="2440" y="9737"/>
                    <a:pt x="3398" y="8555"/>
                  </a:cubicBezTo>
                  <a:cubicBezTo>
                    <a:pt x="4188" y="9011"/>
                    <a:pt x="4777" y="9616"/>
                    <a:pt x="5000" y="10215"/>
                  </a:cubicBezTo>
                  <a:cubicBezTo>
                    <a:pt x="5143" y="10597"/>
                    <a:pt x="5114" y="10905"/>
                    <a:pt x="5073" y="11331"/>
                  </a:cubicBezTo>
                  <a:cubicBezTo>
                    <a:pt x="5023" y="11853"/>
                    <a:pt x="4961" y="12503"/>
                    <a:pt x="5199" y="13535"/>
                  </a:cubicBezTo>
                  <a:cubicBezTo>
                    <a:pt x="5315" y="14038"/>
                    <a:pt x="5439" y="14355"/>
                    <a:pt x="5534" y="14575"/>
                  </a:cubicBezTo>
                  <a:cubicBezTo>
                    <a:pt x="5606" y="14740"/>
                    <a:pt x="5826" y="14822"/>
                    <a:pt x="6019" y="14765"/>
                  </a:cubicBezTo>
                  <a:cubicBezTo>
                    <a:pt x="6216" y="14706"/>
                    <a:pt x="6318" y="14525"/>
                    <a:pt x="6247" y="14362"/>
                  </a:cubicBezTo>
                  <a:cubicBezTo>
                    <a:pt x="6161" y="14164"/>
                    <a:pt x="6050" y="13877"/>
                    <a:pt x="5944" y="13417"/>
                  </a:cubicBezTo>
                  <a:cubicBezTo>
                    <a:pt x="5725" y="12468"/>
                    <a:pt x="5780" y="11890"/>
                    <a:pt x="5828" y="11381"/>
                  </a:cubicBezTo>
                  <a:cubicBezTo>
                    <a:pt x="5872" y="10922"/>
                    <a:pt x="5910" y="10526"/>
                    <a:pt x="5724" y="10028"/>
                  </a:cubicBezTo>
                  <a:cubicBezTo>
                    <a:pt x="5450" y="9292"/>
                    <a:pt x="4776" y="8585"/>
                    <a:pt x="3848" y="8048"/>
                  </a:cubicBezTo>
                  <a:cubicBezTo>
                    <a:pt x="5035" y="6822"/>
                    <a:pt x="6680" y="5915"/>
                    <a:pt x="8565" y="5510"/>
                  </a:cubicBezTo>
                  <a:cubicBezTo>
                    <a:pt x="8783" y="6273"/>
                    <a:pt x="8962" y="7094"/>
                    <a:pt x="9112" y="7895"/>
                  </a:cubicBezTo>
                  <a:cubicBezTo>
                    <a:pt x="9355" y="9187"/>
                    <a:pt x="9546" y="10208"/>
                    <a:pt x="10476" y="10457"/>
                  </a:cubicBezTo>
                  <a:cubicBezTo>
                    <a:pt x="11010" y="10600"/>
                    <a:pt x="11467" y="10385"/>
                    <a:pt x="11871" y="10195"/>
                  </a:cubicBezTo>
                  <a:cubicBezTo>
                    <a:pt x="12247" y="10019"/>
                    <a:pt x="12602" y="9852"/>
                    <a:pt x="13033" y="9921"/>
                  </a:cubicBezTo>
                  <a:cubicBezTo>
                    <a:pt x="13691" y="10027"/>
                    <a:pt x="14121" y="10898"/>
                    <a:pt x="14722" y="11309"/>
                  </a:cubicBezTo>
                  <a:cubicBezTo>
                    <a:pt x="15606" y="11912"/>
                    <a:pt x="16897" y="12152"/>
                    <a:pt x="18190" y="12063"/>
                  </a:cubicBezTo>
                  <a:cubicBezTo>
                    <a:pt x="18399" y="12049"/>
                    <a:pt x="18554" y="11897"/>
                    <a:pt x="18537" y="11723"/>
                  </a:cubicBezTo>
                  <a:cubicBezTo>
                    <a:pt x="18519" y="11550"/>
                    <a:pt x="18335" y="11421"/>
                    <a:pt x="18128" y="11435"/>
                  </a:cubicBezTo>
                  <a:cubicBezTo>
                    <a:pt x="16975" y="11515"/>
                    <a:pt x="15882" y="11286"/>
                    <a:pt x="15203" y="10822"/>
                  </a:cubicBezTo>
                  <a:cubicBezTo>
                    <a:pt x="14451" y="10308"/>
                    <a:pt x="14288" y="9482"/>
                    <a:pt x="13177" y="9303"/>
                  </a:cubicBezTo>
                  <a:cubicBezTo>
                    <a:pt x="12472" y="9189"/>
                    <a:pt x="11932" y="9443"/>
                    <a:pt x="11498" y="9647"/>
                  </a:cubicBezTo>
                  <a:cubicBezTo>
                    <a:pt x="11143" y="9814"/>
                    <a:pt x="10916" y="9913"/>
                    <a:pt x="10708" y="9857"/>
                  </a:cubicBezTo>
                  <a:cubicBezTo>
                    <a:pt x="10223" y="9727"/>
                    <a:pt x="10047" y="8790"/>
                    <a:pt x="9861" y="7799"/>
                  </a:cubicBezTo>
                  <a:cubicBezTo>
                    <a:pt x="9709" y="6987"/>
                    <a:pt x="9526" y="6152"/>
                    <a:pt x="9306" y="5378"/>
                  </a:cubicBezTo>
                  <a:cubicBezTo>
                    <a:pt x="9792" y="5310"/>
                    <a:pt x="10291" y="5274"/>
                    <a:pt x="10800" y="5274"/>
                  </a:cubicBezTo>
                  <a:cubicBezTo>
                    <a:pt x="15718" y="5274"/>
                    <a:pt x="19720" y="8600"/>
                    <a:pt x="19720" y="12688"/>
                  </a:cubicBezTo>
                  <a:cubicBezTo>
                    <a:pt x="19720" y="13738"/>
                    <a:pt x="19449" y="14783"/>
                    <a:pt x="18933" y="15734"/>
                  </a:cubicBezTo>
                  <a:lnTo>
                    <a:pt x="18461" y="15342"/>
                  </a:lnTo>
                  <a:cubicBezTo>
                    <a:pt x="18223" y="15144"/>
                    <a:pt x="17905" y="15034"/>
                    <a:pt x="17568" y="15034"/>
                  </a:cubicBezTo>
                  <a:cubicBezTo>
                    <a:pt x="17231" y="15034"/>
                    <a:pt x="16914" y="15144"/>
                    <a:pt x="16675" y="15342"/>
                  </a:cubicBezTo>
                  <a:lnTo>
                    <a:pt x="16675" y="15342"/>
                  </a:lnTo>
                  <a:cubicBezTo>
                    <a:pt x="16532" y="15460"/>
                    <a:pt x="16432" y="15600"/>
                    <a:pt x="16372" y="15749"/>
                  </a:cubicBezTo>
                  <a:cubicBezTo>
                    <a:pt x="16179" y="15665"/>
                    <a:pt x="15960" y="15623"/>
                    <a:pt x="15737" y="15629"/>
                  </a:cubicBezTo>
                  <a:cubicBezTo>
                    <a:pt x="14885" y="14987"/>
                    <a:pt x="13142" y="13737"/>
                    <a:pt x="11898" y="14233"/>
                  </a:cubicBezTo>
                  <a:cubicBezTo>
                    <a:pt x="11243" y="14494"/>
                    <a:pt x="11143" y="15033"/>
                    <a:pt x="11027" y="15659"/>
                  </a:cubicBezTo>
                  <a:cubicBezTo>
                    <a:pt x="10944" y="16109"/>
                    <a:pt x="10850" y="16620"/>
                    <a:pt x="10547" y="17193"/>
                  </a:cubicBezTo>
                  <a:cubicBezTo>
                    <a:pt x="10209" y="17833"/>
                    <a:pt x="9693" y="18385"/>
                    <a:pt x="8979" y="18868"/>
                  </a:cubicBezTo>
                  <a:cubicBezTo>
                    <a:pt x="8919" y="18718"/>
                    <a:pt x="8818" y="18578"/>
                    <a:pt x="8676" y="18459"/>
                  </a:cubicBezTo>
                  <a:close/>
                  <a:moveTo>
                    <a:pt x="12924" y="18459"/>
                  </a:moveTo>
                  <a:cubicBezTo>
                    <a:pt x="12449" y="18854"/>
                    <a:pt x="12433" y="19488"/>
                    <a:pt x="12874" y="19900"/>
                  </a:cubicBezTo>
                  <a:cubicBezTo>
                    <a:pt x="12199" y="20033"/>
                    <a:pt x="11503" y="20101"/>
                    <a:pt x="10800" y="20101"/>
                  </a:cubicBezTo>
                  <a:cubicBezTo>
                    <a:pt x="10097" y="20101"/>
                    <a:pt x="9401" y="20033"/>
                    <a:pt x="8726" y="19900"/>
                  </a:cubicBezTo>
                  <a:cubicBezTo>
                    <a:pt x="8790" y="19839"/>
                    <a:pt x="8845" y="19774"/>
                    <a:pt x="8890" y="19706"/>
                  </a:cubicBezTo>
                  <a:cubicBezTo>
                    <a:pt x="9997" y="19083"/>
                    <a:pt x="10767" y="18343"/>
                    <a:pt x="11241" y="17446"/>
                  </a:cubicBezTo>
                  <a:cubicBezTo>
                    <a:pt x="11584" y="16798"/>
                    <a:pt x="11691" y="16219"/>
                    <a:pt x="11777" y="15754"/>
                  </a:cubicBezTo>
                  <a:cubicBezTo>
                    <a:pt x="11881" y="15189"/>
                    <a:pt x="11944" y="14913"/>
                    <a:pt x="12225" y="14801"/>
                  </a:cubicBezTo>
                  <a:cubicBezTo>
                    <a:pt x="12921" y="14524"/>
                    <a:pt x="14200" y="15348"/>
                    <a:pt x="14949" y="15889"/>
                  </a:cubicBezTo>
                  <a:cubicBezTo>
                    <a:pt x="14678" y="16088"/>
                    <a:pt x="14523" y="16368"/>
                    <a:pt x="14519" y="16668"/>
                  </a:cubicBezTo>
                  <a:cubicBezTo>
                    <a:pt x="14200" y="16671"/>
                    <a:pt x="13882" y="16773"/>
                    <a:pt x="13639" y="16975"/>
                  </a:cubicBezTo>
                  <a:cubicBezTo>
                    <a:pt x="13238" y="17308"/>
                    <a:pt x="13164" y="17810"/>
                    <a:pt x="13414" y="18206"/>
                  </a:cubicBezTo>
                  <a:cubicBezTo>
                    <a:pt x="13232" y="18257"/>
                    <a:pt x="13065" y="18343"/>
                    <a:pt x="12924" y="18459"/>
                  </a:cubicBezTo>
                  <a:close/>
                  <a:moveTo>
                    <a:pt x="15675" y="20745"/>
                  </a:moveTo>
                  <a:cubicBezTo>
                    <a:pt x="15478" y="20909"/>
                    <a:pt x="15158" y="20909"/>
                    <a:pt x="14961" y="20745"/>
                  </a:cubicBezTo>
                  <a:lnTo>
                    <a:pt x="13460" y="19498"/>
                  </a:lnTo>
                  <a:cubicBezTo>
                    <a:pt x="13263" y="19335"/>
                    <a:pt x="13263" y="19068"/>
                    <a:pt x="13460" y="18905"/>
                  </a:cubicBezTo>
                  <a:lnTo>
                    <a:pt x="13460" y="18905"/>
                  </a:lnTo>
                  <a:cubicBezTo>
                    <a:pt x="13653" y="18742"/>
                    <a:pt x="13981" y="18742"/>
                    <a:pt x="14175" y="18905"/>
                  </a:cubicBezTo>
                  <a:lnTo>
                    <a:pt x="15675" y="20152"/>
                  </a:lnTo>
                  <a:cubicBezTo>
                    <a:pt x="15870" y="20312"/>
                    <a:pt x="15869" y="20584"/>
                    <a:pt x="15675" y="20745"/>
                  </a:cubicBezTo>
                  <a:close/>
                  <a:moveTo>
                    <a:pt x="17461" y="20152"/>
                  </a:moveTo>
                  <a:cubicBezTo>
                    <a:pt x="17264" y="20315"/>
                    <a:pt x="16944" y="20315"/>
                    <a:pt x="16747" y="20152"/>
                  </a:cubicBezTo>
                  <a:cubicBezTo>
                    <a:pt x="16334" y="19809"/>
                    <a:pt x="14610" y="18375"/>
                    <a:pt x="14175" y="18014"/>
                  </a:cubicBezTo>
                  <a:cubicBezTo>
                    <a:pt x="13978" y="17850"/>
                    <a:pt x="13978" y="17584"/>
                    <a:pt x="14175" y="17420"/>
                  </a:cubicBezTo>
                  <a:cubicBezTo>
                    <a:pt x="14372" y="17256"/>
                    <a:pt x="14692" y="17256"/>
                    <a:pt x="14889" y="17420"/>
                  </a:cubicBezTo>
                  <a:lnTo>
                    <a:pt x="17461" y="19558"/>
                  </a:lnTo>
                  <a:cubicBezTo>
                    <a:pt x="17658" y="19722"/>
                    <a:pt x="17658" y="19988"/>
                    <a:pt x="17461" y="20152"/>
                  </a:cubicBezTo>
                  <a:close/>
                  <a:moveTo>
                    <a:pt x="18711" y="19112"/>
                  </a:moveTo>
                  <a:cubicBezTo>
                    <a:pt x="18517" y="19274"/>
                    <a:pt x="18190" y="19274"/>
                    <a:pt x="17997" y="19112"/>
                  </a:cubicBezTo>
                  <a:lnTo>
                    <a:pt x="15425" y="16975"/>
                  </a:lnTo>
                  <a:cubicBezTo>
                    <a:pt x="15230" y="16814"/>
                    <a:pt x="15230" y="16542"/>
                    <a:pt x="15425" y="16381"/>
                  </a:cubicBezTo>
                  <a:lnTo>
                    <a:pt x="15425" y="16381"/>
                  </a:lnTo>
                  <a:cubicBezTo>
                    <a:pt x="15618" y="16219"/>
                    <a:pt x="15946" y="16218"/>
                    <a:pt x="16139" y="16381"/>
                  </a:cubicBezTo>
                  <a:cubicBezTo>
                    <a:pt x="16947" y="17059"/>
                    <a:pt x="17938" y="17876"/>
                    <a:pt x="18711" y="18519"/>
                  </a:cubicBezTo>
                  <a:cubicBezTo>
                    <a:pt x="18908" y="18682"/>
                    <a:pt x="18908" y="18949"/>
                    <a:pt x="18711" y="19112"/>
                  </a:cubicBezTo>
                  <a:close/>
                  <a:moveTo>
                    <a:pt x="19426" y="17628"/>
                  </a:moveTo>
                  <a:cubicBezTo>
                    <a:pt x="19229" y="17792"/>
                    <a:pt x="18908" y="17792"/>
                    <a:pt x="18711" y="17628"/>
                  </a:cubicBezTo>
                  <a:lnTo>
                    <a:pt x="17211" y="16381"/>
                  </a:lnTo>
                  <a:cubicBezTo>
                    <a:pt x="17014" y="16217"/>
                    <a:pt x="17014" y="15951"/>
                    <a:pt x="17211" y="15787"/>
                  </a:cubicBezTo>
                  <a:lnTo>
                    <a:pt x="17211" y="15787"/>
                  </a:lnTo>
                  <a:cubicBezTo>
                    <a:pt x="17404" y="15625"/>
                    <a:pt x="17731" y="15625"/>
                    <a:pt x="17925" y="15787"/>
                  </a:cubicBezTo>
                  <a:cubicBezTo>
                    <a:pt x="18220" y="16032"/>
                    <a:pt x="19113" y="16777"/>
                    <a:pt x="19426" y="17034"/>
                  </a:cubicBezTo>
                  <a:cubicBezTo>
                    <a:pt x="19620" y="17194"/>
                    <a:pt x="19620" y="17466"/>
                    <a:pt x="19426" y="17628"/>
                  </a:cubicBezTo>
                  <a:close/>
                  <a:moveTo>
                    <a:pt x="20381" y="15721"/>
                  </a:moveTo>
                  <a:lnTo>
                    <a:pt x="19702" y="15843"/>
                  </a:lnTo>
                  <a:cubicBezTo>
                    <a:pt x="19881" y="15494"/>
                    <a:pt x="20030" y="15135"/>
                    <a:pt x="20147" y="14769"/>
                  </a:cubicBezTo>
                  <a:cubicBezTo>
                    <a:pt x="20497" y="14710"/>
                    <a:pt x="20842" y="14945"/>
                    <a:pt x="20842" y="15246"/>
                  </a:cubicBezTo>
                  <a:cubicBezTo>
                    <a:pt x="20842" y="15473"/>
                    <a:pt x="20648" y="15672"/>
                    <a:pt x="20381" y="1572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61" name="Graphic 40"/>
          <p:cNvSpPr/>
          <p:nvPr/>
        </p:nvSpPr>
        <p:spPr>
          <a:xfrm>
            <a:off x="1082626" y="4726239"/>
            <a:ext cx="446082" cy="523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8" extrusionOk="0">
                <a:moveTo>
                  <a:pt x="20320" y="14131"/>
                </a:moveTo>
                <a:cubicBezTo>
                  <a:pt x="20424" y="13656"/>
                  <a:pt x="20478" y="13172"/>
                  <a:pt x="20478" y="12687"/>
                </a:cubicBezTo>
                <a:cubicBezTo>
                  <a:pt x="20478" y="8358"/>
                  <a:pt x="16340" y="4817"/>
                  <a:pt x="11179" y="4651"/>
                </a:cubicBezTo>
                <a:lnTo>
                  <a:pt x="11179" y="3207"/>
                </a:lnTo>
                <a:lnTo>
                  <a:pt x="11711" y="3207"/>
                </a:lnTo>
                <a:cubicBezTo>
                  <a:pt x="13128" y="3207"/>
                  <a:pt x="14280" y="2250"/>
                  <a:pt x="14280" y="1072"/>
                </a:cubicBezTo>
                <a:lnTo>
                  <a:pt x="14280" y="483"/>
                </a:lnTo>
                <a:cubicBezTo>
                  <a:pt x="14280" y="217"/>
                  <a:pt x="14019" y="0"/>
                  <a:pt x="13699" y="0"/>
                </a:cubicBezTo>
                <a:lnTo>
                  <a:pt x="12990" y="0"/>
                </a:lnTo>
                <a:cubicBezTo>
                  <a:pt x="11792" y="0"/>
                  <a:pt x="10784" y="685"/>
                  <a:pt x="10501" y="1608"/>
                </a:cubicBezTo>
                <a:cubicBezTo>
                  <a:pt x="10031" y="1183"/>
                  <a:pt x="9357" y="917"/>
                  <a:pt x="8610" y="917"/>
                </a:cubicBezTo>
                <a:lnTo>
                  <a:pt x="7901" y="917"/>
                </a:lnTo>
                <a:cubicBezTo>
                  <a:pt x="7581" y="917"/>
                  <a:pt x="7320" y="1133"/>
                  <a:pt x="7320" y="1399"/>
                </a:cubicBezTo>
                <a:lnTo>
                  <a:pt x="7320" y="1989"/>
                </a:lnTo>
                <a:cubicBezTo>
                  <a:pt x="7320" y="3166"/>
                  <a:pt x="8472" y="4124"/>
                  <a:pt x="9889" y="4124"/>
                </a:cubicBezTo>
                <a:lnTo>
                  <a:pt x="10421" y="4124"/>
                </a:lnTo>
                <a:lnTo>
                  <a:pt x="10421" y="4651"/>
                </a:lnTo>
                <a:cubicBezTo>
                  <a:pt x="4503" y="4832"/>
                  <a:pt x="224" y="9312"/>
                  <a:pt x="1280" y="14131"/>
                </a:cubicBezTo>
                <a:cubicBezTo>
                  <a:pt x="576" y="14155"/>
                  <a:pt x="0" y="14658"/>
                  <a:pt x="0" y="15246"/>
                </a:cubicBezTo>
                <a:cubicBezTo>
                  <a:pt x="0" y="15767"/>
                  <a:pt x="445" y="16225"/>
                  <a:pt x="1058" y="16336"/>
                </a:cubicBezTo>
                <a:lnTo>
                  <a:pt x="1785" y="16467"/>
                </a:lnTo>
                <a:cubicBezTo>
                  <a:pt x="1180" y="16859"/>
                  <a:pt x="1089" y="17616"/>
                  <a:pt x="1639" y="18073"/>
                </a:cubicBezTo>
                <a:cubicBezTo>
                  <a:pt x="1781" y="18192"/>
                  <a:pt x="1949" y="18276"/>
                  <a:pt x="2129" y="18326"/>
                </a:cubicBezTo>
                <a:cubicBezTo>
                  <a:pt x="2034" y="18475"/>
                  <a:pt x="1983" y="18642"/>
                  <a:pt x="1983" y="18816"/>
                </a:cubicBezTo>
                <a:cubicBezTo>
                  <a:pt x="1983" y="19096"/>
                  <a:pt x="2114" y="19360"/>
                  <a:pt x="2353" y="19558"/>
                </a:cubicBezTo>
                <a:cubicBezTo>
                  <a:pt x="2589" y="19754"/>
                  <a:pt x="2901" y="19863"/>
                  <a:pt x="3234" y="19865"/>
                </a:cubicBezTo>
                <a:cubicBezTo>
                  <a:pt x="3237" y="20130"/>
                  <a:pt x="3360" y="20395"/>
                  <a:pt x="3603" y="20597"/>
                </a:cubicBezTo>
                <a:cubicBezTo>
                  <a:pt x="4000" y="20927"/>
                  <a:pt x="4601" y="20994"/>
                  <a:pt x="5085" y="20783"/>
                </a:cubicBezTo>
                <a:cubicBezTo>
                  <a:pt x="5251" y="21202"/>
                  <a:pt x="5759" y="21498"/>
                  <a:pt x="6282" y="21498"/>
                </a:cubicBezTo>
                <a:cubicBezTo>
                  <a:pt x="6606" y="21498"/>
                  <a:pt x="6929" y="21395"/>
                  <a:pt x="7175" y="21191"/>
                </a:cubicBezTo>
                <a:lnTo>
                  <a:pt x="8108" y="20415"/>
                </a:lnTo>
                <a:cubicBezTo>
                  <a:pt x="8979" y="20625"/>
                  <a:pt x="9883" y="20731"/>
                  <a:pt x="10800" y="20731"/>
                </a:cubicBezTo>
                <a:cubicBezTo>
                  <a:pt x="11717" y="20731"/>
                  <a:pt x="12621" y="20625"/>
                  <a:pt x="13492" y="20415"/>
                </a:cubicBezTo>
                <a:lnTo>
                  <a:pt x="14425" y="21191"/>
                </a:lnTo>
                <a:cubicBezTo>
                  <a:pt x="14917" y="21600"/>
                  <a:pt x="15718" y="21600"/>
                  <a:pt x="16211" y="21191"/>
                </a:cubicBezTo>
                <a:cubicBezTo>
                  <a:pt x="16351" y="21074"/>
                  <a:pt x="16454" y="20935"/>
                  <a:pt x="16515" y="20783"/>
                </a:cubicBezTo>
                <a:cubicBezTo>
                  <a:pt x="16997" y="20994"/>
                  <a:pt x="17600" y="20926"/>
                  <a:pt x="17997" y="20597"/>
                </a:cubicBezTo>
                <a:cubicBezTo>
                  <a:pt x="18240" y="20395"/>
                  <a:pt x="18363" y="20130"/>
                  <a:pt x="18366" y="19865"/>
                </a:cubicBezTo>
                <a:cubicBezTo>
                  <a:pt x="18699" y="19862"/>
                  <a:pt x="19011" y="19754"/>
                  <a:pt x="19247" y="19558"/>
                </a:cubicBezTo>
                <a:cubicBezTo>
                  <a:pt x="19633" y="19237"/>
                  <a:pt x="19725" y="18723"/>
                  <a:pt x="19472" y="18326"/>
                </a:cubicBezTo>
                <a:cubicBezTo>
                  <a:pt x="19654" y="18275"/>
                  <a:pt x="19821" y="18190"/>
                  <a:pt x="19961" y="18073"/>
                </a:cubicBezTo>
                <a:cubicBezTo>
                  <a:pt x="20506" y="17620"/>
                  <a:pt x="20409" y="16849"/>
                  <a:pt x="19815" y="16467"/>
                </a:cubicBezTo>
                <a:lnTo>
                  <a:pt x="20542" y="16336"/>
                </a:lnTo>
                <a:cubicBezTo>
                  <a:pt x="21155" y="16225"/>
                  <a:pt x="21600" y="15767"/>
                  <a:pt x="21600" y="15246"/>
                </a:cubicBezTo>
                <a:cubicBezTo>
                  <a:pt x="21600" y="14653"/>
                  <a:pt x="21018" y="14155"/>
                  <a:pt x="20320" y="14131"/>
                </a:cubicBezTo>
                <a:close/>
                <a:moveTo>
                  <a:pt x="11179" y="2135"/>
                </a:moveTo>
                <a:cubicBezTo>
                  <a:pt x="11179" y="1305"/>
                  <a:pt x="11991" y="630"/>
                  <a:pt x="12990" y="630"/>
                </a:cubicBezTo>
                <a:lnTo>
                  <a:pt x="13522" y="630"/>
                </a:lnTo>
                <a:lnTo>
                  <a:pt x="13522" y="1072"/>
                </a:lnTo>
                <a:cubicBezTo>
                  <a:pt x="13522" y="1877"/>
                  <a:pt x="12759" y="2536"/>
                  <a:pt x="11802" y="2576"/>
                </a:cubicBezTo>
                <a:lnTo>
                  <a:pt x="12351" y="2171"/>
                </a:lnTo>
                <a:cubicBezTo>
                  <a:pt x="12508" y="2056"/>
                  <a:pt x="12523" y="1857"/>
                  <a:pt x="12384" y="1727"/>
                </a:cubicBezTo>
                <a:cubicBezTo>
                  <a:pt x="12245" y="1596"/>
                  <a:pt x="12006" y="1584"/>
                  <a:pt x="11849" y="1700"/>
                </a:cubicBezTo>
                <a:lnTo>
                  <a:pt x="11179" y="2193"/>
                </a:lnTo>
                <a:close/>
                <a:moveTo>
                  <a:pt x="9763" y="2502"/>
                </a:moveTo>
                <a:cubicBezTo>
                  <a:pt x="9615" y="2379"/>
                  <a:pt x="9375" y="2379"/>
                  <a:pt x="9227" y="2502"/>
                </a:cubicBezTo>
                <a:cubicBezTo>
                  <a:pt x="9079" y="2625"/>
                  <a:pt x="9079" y="2824"/>
                  <a:pt x="9227" y="2947"/>
                </a:cubicBezTo>
                <a:lnTo>
                  <a:pt x="9885" y="3494"/>
                </a:lnTo>
                <a:cubicBezTo>
                  <a:pt x="8888" y="3492"/>
                  <a:pt x="8078" y="2818"/>
                  <a:pt x="8078" y="1989"/>
                </a:cubicBezTo>
                <a:lnTo>
                  <a:pt x="8078" y="1546"/>
                </a:lnTo>
                <a:lnTo>
                  <a:pt x="8610" y="1546"/>
                </a:lnTo>
                <a:cubicBezTo>
                  <a:pt x="9608" y="1546"/>
                  <a:pt x="10419" y="2220"/>
                  <a:pt x="10421" y="3049"/>
                </a:cubicBezTo>
                <a:close/>
                <a:moveTo>
                  <a:pt x="1219" y="15721"/>
                </a:moveTo>
                <a:cubicBezTo>
                  <a:pt x="952" y="15672"/>
                  <a:pt x="758" y="15473"/>
                  <a:pt x="758" y="15246"/>
                </a:cubicBezTo>
                <a:cubicBezTo>
                  <a:pt x="758" y="14945"/>
                  <a:pt x="1099" y="14710"/>
                  <a:pt x="1453" y="14769"/>
                </a:cubicBezTo>
                <a:cubicBezTo>
                  <a:pt x="1570" y="15135"/>
                  <a:pt x="1719" y="15494"/>
                  <a:pt x="1898" y="15843"/>
                </a:cubicBezTo>
                <a:close/>
                <a:moveTo>
                  <a:pt x="2174" y="17628"/>
                </a:moveTo>
                <a:cubicBezTo>
                  <a:pt x="1980" y="17466"/>
                  <a:pt x="1979" y="17195"/>
                  <a:pt x="2174" y="17034"/>
                </a:cubicBezTo>
                <a:cubicBezTo>
                  <a:pt x="2174" y="17034"/>
                  <a:pt x="3670" y="15791"/>
                  <a:pt x="3675" y="15787"/>
                </a:cubicBezTo>
                <a:cubicBezTo>
                  <a:pt x="3869" y="15626"/>
                  <a:pt x="4194" y="15625"/>
                  <a:pt x="4389" y="15787"/>
                </a:cubicBezTo>
                <a:cubicBezTo>
                  <a:pt x="4586" y="15951"/>
                  <a:pt x="4586" y="16217"/>
                  <a:pt x="4389" y="16381"/>
                </a:cubicBezTo>
                <a:lnTo>
                  <a:pt x="2889" y="17628"/>
                </a:lnTo>
                <a:cubicBezTo>
                  <a:pt x="2695" y="17790"/>
                  <a:pt x="2368" y="17789"/>
                  <a:pt x="2174" y="17628"/>
                </a:cubicBezTo>
                <a:close/>
                <a:moveTo>
                  <a:pt x="2889" y="19112"/>
                </a:moveTo>
                <a:cubicBezTo>
                  <a:pt x="2692" y="18949"/>
                  <a:pt x="2692" y="18682"/>
                  <a:pt x="2889" y="18519"/>
                </a:cubicBezTo>
                <a:lnTo>
                  <a:pt x="5461" y="16381"/>
                </a:lnTo>
                <a:cubicBezTo>
                  <a:pt x="5654" y="16218"/>
                  <a:pt x="5981" y="16218"/>
                  <a:pt x="6175" y="16381"/>
                </a:cubicBezTo>
                <a:lnTo>
                  <a:pt x="6175" y="16381"/>
                </a:lnTo>
                <a:cubicBezTo>
                  <a:pt x="6370" y="16541"/>
                  <a:pt x="6370" y="16814"/>
                  <a:pt x="6175" y="16975"/>
                </a:cubicBezTo>
                <a:lnTo>
                  <a:pt x="3603" y="19112"/>
                </a:lnTo>
                <a:cubicBezTo>
                  <a:pt x="3410" y="19275"/>
                  <a:pt x="3083" y="19273"/>
                  <a:pt x="2889" y="19112"/>
                </a:cubicBezTo>
                <a:close/>
                <a:moveTo>
                  <a:pt x="4853" y="20152"/>
                </a:moveTo>
                <a:cubicBezTo>
                  <a:pt x="4656" y="20315"/>
                  <a:pt x="4336" y="20315"/>
                  <a:pt x="4139" y="20152"/>
                </a:cubicBezTo>
                <a:cubicBezTo>
                  <a:pt x="3942" y="19988"/>
                  <a:pt x="3942" y="19721"/>
                  <a:pt x="4139" y="19558"/>
                </a:cubicBezTo>
                <a:lnTo>
                  <a:pt x="6711" y="17420"/>
                </a:lnTo>
                <a:cubicBezTo>
                  <a:pt x="6908" y="17256"/>
                  <a:pt x="7228" y="17256"/>
                  <a:pt x="7425" y="17420"/>
                </a:cubicBezTo>
                <a:cubicBezTo>
                  <a:pt x="7622" y="17584"/>
                  <a:pt x="7622" y="17850"/>
                  <a:pt x="7425" y="18014"/>
                </a:cubicBezTo>
                <a:close/>
                <a:moveTo>
                  <a:pt x="8140" y="19498"/>
                </a:moveTo>
                <a:lnTo>
                  <a:pt x="6639" y="20745"/>
                </a:lnTo>
                <a:cubicBezTo>
                  <a:pt x="6443" y="20909"/>
                  <a:pt x="6122" y="20909"/>
                  <a:pt x="5925" y="20745"/>
                </a:cubicBezTo>
                <a:cubicBezTo>
                  <a:pt x="5731" y="20584"/>
                  <a:pt x="5730" y="20313"/>
                  <a:pt x="5925" y="20152"/>
                </a:cubicBezTo>
                <a:lnTo>
                  <a:pt x="7425" y="18905"/>
                </a:lnTo>
                <a:cubicBezTo>
                  <a:pt x="7618" y="18742"/>
                  <a:pt x="7945" y="18743"/>
                  <a:pt x="8140" y="18905"/>
                </a:cubicBezTo>
                <a:cubicBezTo>
                  <a:pt x="8337" y="19068"/>
                  <a:pt x="8337" y="19335"/>
                  <a:pt x="8140" y="19498"/>
                </a:cubicBezTo>
                <a:close/>
                <a:moveTo>
                  <a:pt x="8676" y="18459"/>
                </a:moveTo>
                <a:cubicBezTo>
                  <a:pt x="8535" y="18343"/>
                  <a:pt x="8368" y="18257"/>
                  <a:pt x="8185" y="18206"/>
                </a:cubicBezTo>
                <a:cubicBezTo>
                  <a:pt x="8436" y="17810"/>
                  <a:pt x="8362" y="17308"/>
                  <a:pt x="7961" y="16975"/>
                </a:cubicBezTo>
                <a:cubicBezTo>
                  <a:pt x="7718" y="16773"/>
                  <a:pt x="7400" y="16671"/>
                  <a:pt x="7081" y="16668"/>
                </a:cubicBezTo>
                <a:cubicBezTo>
                  <a:pt x="7078" y="16391"/>
                  <a:pt x="6947" y="16132"/>
                  <a:pt x="6711" y="15936"/>
                </a:cubicBezTo>
                <a:cubicBezTo>
                  <a:pt x="6472" y="15737"/>
                  <a:pt x="6155" y="15628"/>
                  <a:pt x="5818" y="15628"/>
                </a:cubicBezTo>
                <a:cubicBezTo>
                  <a:pt x="5609" y="15628"/>
                  <a:pt x="5408" y="15670"/>
                  <a:pt x="5228" y="15749"/>
                </a:cubicBezTo>
                <a:cubicBezTo>
                  <a:pt x="5168" y="15600"/>
                  <a:pt x="5067" y="15460"/>
                  <a:pt x="4925" y="15342"/>
                </a:cubicBezTo>
                <a:lnTo>
                  <a:pt x="4925" y="15342"/>
                </a:lnTo>
                <a:cubicBezTo>
                  <a:pt x="4686" y="15144"/>
                  <a:pt x="4369" y="15034"/>
                  <a:pt x="4032" y="15034"/>
                </a:cubicBezTo>
                <a:cubicBezTo>
                  <a:pt x="3694" y="15034"/>
                  <a:pt x="3377" y="15144"/>
                  <a:pt x="3139" y="15342"/>
                </a:cubicBezTo>
                <a:lnTo>
                  <a:pt x="2667" y="15734"/>
                </a:lnTo>
                <a:cubicBezTo>
                  <a:pt x="2151" y="14783"/>
                  <a:pt x="1880" y="13738"/>
                  <a:pt x="1880" y="12687"/>
                </a:cubicBezTo>
                <a:cubicBezTo>
                  <a:pt x="1880" y="11159"/>
                  <a:pt x="2440" y="9737"/>
                  <a:pt x="3398" y="8555"/>
                </a:cubicBezTo>
                <a:cubicBezTo>
                  <a:pt x="4188" y="9011"/>
                  <a:pt x="4777" y="9616"/>
                  <a:pt x="5000" y="10215"/>
                </a:cubicBezTo>
                <a:cubicBezTo>
                  <a:pt x="5143" y="10597"/>
                  <a:pt x="5114" y="10905"/>
                  <a:pt x="5073" y="11331"/>
                </a:cubicBezTo>
                <a:cubicBezTo>
                  <a:pt x="5023" y="11853"/>
                  <a:pt x="4961" y="12503"/>
                  <a:pt x="5199" y="13535"/>
                </a:cubicBezTo>
                <a:cubicBezTo>
                  <a:pt x="5315" y="14038"/>
                  <a:pt x="5439" y="14355"/>
                  <a:pt x="5534" y="14575"/>
                </a:cubicBezTo>
                <a:cubicBezTo>
                  <a:pt x="5606" y="14740"/>
                  <a:pt x="5826" y="14822"/>
                  <a:pt x="6019" y="14765"/>
                </a:cubicBezTo>
                <a:cubicBezTo>
                  <a:pt x="6216" y="14706"/>
                  <a:pt x="6318" y="14525"/>
                  <a:pt x="6247" y="14362"/>
                </a:cubicBezTo>
                <a:cubicBezTo>
                  <a:pt x="6161" y="14164"/>
                  <a:pt x="6050" y="13877"/>
                  <a:pt x="5944" y="13417"/>
                </a:cubicBezTo>
                <a:cubicBezTo>
                  <a:pt x="5725" y="12468"/>
                  <a:pt x="5780" y="11890"/>
                  <a:pt x="5828" y="11381"/>
                </a:cubicBezTo>
                <a:cubicBezTo>
                  <a:pt x="5872" y="10922"/>
                  <a:pt x="5910" y="10526"/>
                  <a:pt x="5724" y="10028"/>
                </a:cubicBezTo>
                <a:cubicBezTo>
                  <a:pt x="5450" y="9292"/>
                  <a:pt x="4776" y="8585"/>
                  <a:pt x="3848" y="8048"/>
                </a:cubicBezTo>
                <a:cubicBezTo>
                  <a:pt x="5035" y="6822"/>
                  <a:pt x="6680" y="5915"/>
                  <a:pt x="8565" y="5510"/>
                </a:cubicBezTo>
                <a:cubicBezTo>
                  <a:pt x="8783" y="6273"/>
                  <a:pt x="8962" y="7094"/>
                  <a:pt x="9112" y="7895"/>
                </a:cubicBezTo>
                <a:cubicBezTo>
                  <a:pt x="9355" y="9187"/>
                  <a:pt x="9546" y="10208"/>
                  <a:pt x="10476" y="10457"/>
                </a:cubicBezTo>
                <a:cubicBezTo>
                  <a:pt x="11010" y="10600"/>
                  <a:pt x="11467" y="10385"/>
                  <a:pt x="11871" y="10195"/>
                </a:cubicBezTo>
                <a:cubicBezTo>
                  <a:pt x="12247" y="10019"/>
                  <a:pt x="12602" y="9852"/>
                  <a:pt x="13033" y="9921"/>
                </a:cubicBezTo>
                <a:cubicBezTo>
                  <a:pt x="13691" y="10027"/>
                  <a:pt x="14121" y="10898"/>
                  <a:pt x="14722" y="11309"/>
                </a:cubicBezTo>
                <a:cubicBezTo>
                  <a:pt x="15606" y="11912"/>
                  <a:pt x="16897" y="12152"/>
                  <a:pt x="18190" y="12063"/>
                </a:cubicBezTo>
                <a:cubicBezTo>
                  <a:pt x="18399" y="12049"/>
                  <a:pt x="18554" y="11897"/>
                  <a:pt x="18537" y="11723"/>
                </a:cubicBezTo>
                <a:cubicBezTo>
                  <a:pt x="18519" y="11550"/>
                  <a:pt x="18335" y="11421"/>
                  <a:pt x="18128" y="11435"/>
                </a:cubicBezTo>
                <a:cubicBezTo>
                  <a:pt x="16975" y="11515"/>
                  <a:pt x="15882" y="11286"/>
                  <a:pt x="15203" y="10822"/>
                </a:cubicBezTo>
                <a:cubicBezTo>
                  <a:pt x="14451" y="10308"/>
                  <a:pt x="14288" y="9482"/>
                  <a:pt x="13177" y="9303"/>
                </a:cubicBezTo>
                <a:cubicBezTo>
                  <a:pt x="12472" y="9189"/>
                  <a:pt x="11932" y="9443"/>
                  <a:pt x="11498" y="9647"/>
                </a:cubicBezTo>
                <a:cubicBezTo>
                  <a:pt x="11143" y="9814"/>
                  <a:pt x="10916" y="9913"/>
                  <a:pt x="10708" y="9857"/>
                </a:cubicBezTo>
                <a:cubicBezTo>
                  <a:pt x="10223" y="9727"/>
                  <a:pt x="10047" y="8790"/>
                  <a:pt x="9861" y="7799"/>
                </a:cubicBezTo>
                <a:cubicBezTo>
                  <a:pt x="9709" y="6987"/>
                  <a:pt x="9526" y="6152"/>
                  <a:pt x="9306" y="5378"/>
                </a:cubicBezTo>
                <a:cubicBezTo>
                  <a:pt x="9792" y="5310"/>
                  <a:pt x="10291" y="5274"/>
                  <a:pt x="10800" y="5274"/>
                </a:cubicBezTo>
                <a:cubicBezTo>
                  <a:pt x="15718" y="5274"/>
                  <a:pt x="19720" y="8600"/>
                  <a:pt x="19720" y="12688"/>
                </a:cubicBezTo>
                <a:cubicBezTo>
                  <a:pt x="19720" y="13738"/>
                  <a:pt x="19449" y="14783"/>
                  <a:pt x="18933" y="15734"/>
                </a:cubicBezTo>
                <a:lnTo>
                  <a:pt x="18461" y="15342"/>
                </a:lnTo>
                <a:cubicBezTo>
                  <a:pt x="18223" y="15144"/>
                  <a:pt x="17905" y="15034"/>
                  <a:pt x="17568" y="15034"/>
                </a:cubicBezTo>
                <a:cubicBezTo>
                  <a:pt x="17231" y="15034"/>
                  <a:pt x="16914" y="15144"/>
                  <a:pt x="16675" y="15342"/>
                </a:cubicBezTo>
                <a:lnTo>
                  <a:pt x="16675" y="15342"/>
                </a:lnTo>
                <a:cubicBezTo>
                  <a:pt x="16532" y="15460"/>
                  <a:pt x="16432" y="15600"/>
                  <a:pt x="16372" y="15749"/>
                </a:cubicBezTo>
                <a:cubicBezTo>
                  <a:pt x="16179" y="15665"/>
                  <a:pt x="15960" y="15623"/>
                  <a:pt x="15737" y="15629"/>
                </a:cubicBezTo>
                <a:cubicBezTo>
                  <a:pt x="14885" y="14987"/>
                  <a:pt x="13142" y="13737"/>
                  <a:pt x="11898" y="14233"/>
                </a:cubicBezTo>
                <a:cubicBezTo>
                  <a:pt x="11243" y="14494"/>
                  <a:pt x="11143" y="15033"/>
                  <a:pt x="11027" y="15659"/>
                </a:cubicBezTo>
                <a:cubicBezTo>
                  <a:pt x="10944" y="16109"/>
                  <a:pt x="10850" y="16620"/>
                  <a:pt x="10547" y="17193"/>
                </a:cubicBezTo>
                <a:cubicBezTo>
                  <a:pt x="10209" y="17833"/>
                  <a:pt x="9693" y="18385"/>
                  <a:pt x="8979" y="18868"/>
                </a:cubicBezTo>
                <a:cubicBezTo>
                  <a:pt x="8919" y="18718"/>
                  <a:pt x="8818" y="18578"/>
                  <a:pt x="8676" y="18459"/>
                </a:cubicBezTo>
                <a:close/>
                <a:moveTo>
                  <a:pt x="12924" y="18459"/>
                </a:moveTo>
                <a:cubicBezTo>
                  <a:pt x="12449" y="18854"/>
                  <a:pt x="12433" y="19488"/>
                  <a:pt x="12874" y="19900"/>
                </a:cubicBezTo>
                <a:cubicBezTo>
                  <a:pt x="12199" y="20033"/>
                  <a:pt x="11503" y="20101"/>
                  <a:pt x="10800" y="20101"/>
                </a:cubicBezTo>
                <a:cubicBezTo>
                  <a:pt x="10097" y="20101"/>
                  <a:pt x="9401" y="20033"/>
                  <a:pt x="8726" y="19900"/>
                </a:cubicBezTo>
                <a:cubicBezTo>
                  <a:pt x="8790" y="19839"/>
                  <a:pt x="8845" y="19774"/>
                  <a:pt x="8890" y="19706"/>
                </a:cubicBezTo>
                <a:cubicBezTo>
                  <a:pt x="9997" y="19083"/>
                  <a:pt x="10767" y="18343"/>
                  <a:pt x="11241" y="17446"/>
                </a:cubicBezTo>
                <a:cubicBezTo>
                  <a:pt x="11584" y="16798"/>
                  <a:pt x="11691" y="16219"/>
                  <a:pt x="11777" y="15754"/>
                </a:cubicBezTo>
                <a:cubicBezTo>
                  <a:pt x="11881" y="15189"/>
                  <a:pt x="11944" y="14913"/>
                  <a:pt x="12225" y="14801"/>
                </a:cubicBezTo>
                <a:cubicBezTo>
                  <a:pt x="12921" y="14524"/>
                  <a:pt x="14200" y="15348"/>
                  <a:pt x="14949" y="15889"/>
                </a:cubicBezTo>
                <a:cubicBezTo>
                  <a:pt x="14678" y="16088"/>
                  <a:pt x="14523" y="16368"/>
                  <a:pt x="14519" y="16668"/>
                </a:cubicBezTo>
                <a:cubicBezTo>
                  <a:pt x="14200" y="16671"/>
                  <a:pt x="13882" y="16773"/>
                  <a:pt x="13639" y="16975"/>
                </a:cubicBezTo>
                <a:cubicBezTo>
                  <a:pt x="13238" y="17308"/>
                  <a:pt x="13164" y="17810"/>
                  <a:pt x="13414" y="18206"/>
                </a:cubicBezTo>
                <a:cubicBezTo>
                  <a:pt x="13232" y="18257"/>
                  <a:pt x="13065" y="18343"/>
                  <a:pt x="12924" y="18459"/>
                </a:cubicBezTo>
                <a:close/>
                <a:moveTo>
                  <a:pt x="15675" y="20745"/>
                </a:moveTo>
                <a:cubicBezTo>
                  <a:pt x="15478" y="20909"/>
                  <a:pt x="15158" y="20909"/>
                  <a:pt x="14961" y="20745"/>
                </a:cubicBezTo>
                <a:lnTo>
                  <a:pt x="13460" y="19498"/>
                </a:lnTo>
                <a:cubicBezTo>
                  <a:pt x="13263" y="19335"/>
                  <a:pt x="13263" y="19068"/>
                  <a:pt x="13460" y="18905"/>
                </a:cubicBezTo>
                <a:lnTo>
                  <a:pt x="13460" y="18905"/>
                </a:lnTo>
                <a:cubicBezTo>
                  <a:pt x="13653" y="18742"/>
                  <a:pt x="13981" y="18742"/>
                  <a:pt x="14175" y="18905"/>
                </a:cubicBezTo>
                <a:lnTo>
                  <a:pt x="15675" y="20152"/>
                </a:lnTo>
                <a:cubicBezTo>
                  <a:pt x="15870" y="20312"/>
                  <a:pt x="15869" y="20584"/>
                  <a:pt x="15675" y="20745"/>
                </a:cubicBezTo>
                <a:close/>
                <a:moveTo>
                  <a:pt x="17461" y="20152"/>
                </a:moveTo>
                <a:cubicBezTo>
                  <a:pt x="17264" y="20315"/>
                  <a:pt x="16944" y="20315"/>
                  <a:pt x="16747" y="20152"/>
                </a:cubicBezTo>
                <a:cubicBezTo>
                  <a:pt x="16334" y="19809"/>
                  <a:pt x="14610" y="18375"/>
                  <a:pt x="14175" y="18014"/>
                </a:cubicBezTo>
                <a:cubicBezTo>
                  <a:pt x="13978" y="17850"/>
                  <a:pt x="13978" y="17584"/>
                  <a:pt x="14175" y="17420"/>
                </a:cubicBezTo>
                <a:cubicBezTo>
                  <a:pt x="14372" y="17256"/>
                  <a:pt x="14692" y="17256"/>
                  <a:pt x="14889" y="17420"/>
                </a:cubicBezTo>
                <a:lnTo>
                  <a:pt x="17461" y="19558"/>
                </a:lnTo>
                <a:cubicBezTo>
                  <a:pt x="17658" y="19722"/>
                  <a:pt x="17658" y="19988"/>
                  <a:pt x="17461" y="20152"/>
                </a:cubicBezTo>
                <a:close/>
                <a:moveTo>
                  <a:pt x="18711" y="19112"/>
                </a:moveTo>
                <a:cubicBezTo>
                  <a:pt x="18517" y="19274"/>
                  <a:pt x="18190" y="19274"/>
                  <a:pt x="17997" y="19112"/>
                </a:cubicBezTo>
                <a:lnTo>
                  <a:pt x="15425" y="16975"/>
                </a:lnTo>
                <a:cubicBezTo>
                  <a:pt x="15230" y="16814"/>
                  <a:pt x="15230" y="16542"/>
                  <a:pt x="15425" y="16381"/>
                </a:cubicBezTo>
                <a:lnTo>
                  <a:pt x="15425" y="16381"/>
                </a:lnTo>
                <a:cubicBezTo>
                  <a:pt x="15618" y="16219"/>
                  <a:pt x="15946" y="16218"/>
                  <a:pt x="16139" y="16381"/>
                </a:cubicBezTo>
                <a:cubicBezTo>
                  <a:pt x="16947" y="17059"/>
                  <a:pt x="17938" y="17876"/>
                  <a:pt x="18711" y="18519"/>
                </a:cubicBezTo>
                <a:cubicBezTo>
                  <a:pt x="18908" y="18682"/>
                  <a:pt x="18908" y="18949"/>
                  <a:pt x="18711" y="19112"/>
                </a:cubicBezTo>
                <a:close/>
                <a:moveTo>
                  <a:pt x="19426" y="17628"/>
                </a:moveTo>
                <a:cubicBezTo>
                  <a:pt x="19229" y="17792"/>
                  <a:pt x="18908" y="17792"/>
                  <a:pt x="18711" y="17628"/>
                </a:cubicBezTo>
                <a:lnTo>
                  <a:pt x="17211" y="16381"/>
                </a:lnTo>
                <a:cubicBezTo>
                  <a:pt x="17014" y="16217"/>
                  <a:pt x="17014" y="15951"/>
                  <a:pt x="17211" y="15787"/>
                </a:cubicBezTo>
                <a:lnTo>
                  <a:pt x="17211" y="15787"/>
                </a:lnTo>
                <a:cubicBezTo>
                  <a:pt x="17404" y="15625"/>
                  <a:pt x="17731" y="15625"/>
                  <a:pt x="17925" y="15787"/>
                </a:cubicBezTo>
                <a:cubicBezTo>
                  <a:pt x="18220" y="16032"/>
                  <a:pt x="19113" y="16777"/>
                  <a:pt x="19426" y="17034"/>
                </a:cubicBezTo>
                <a:cubicBezTo>
                  <a:pt x="19620" y="17194"/>
                  <a:pt x="19620" y="17466"/>
                  <a:pt x="19426" y="17628"/>
                </a:cubicBezTo>
                <a:close/>
                <a:moveTo>
                  <a:pt x="20381" y="15721"/>
                </a:moveTo>
                <a:lnTo>
                  <a:pt x="19702" y="15843"/>
                </a:lnTo>
                <a:cubicBezTo>
                  <a:pt x="19881" y="15494"/>
                  <a:pt x="20030" y="15135"/>
                  <a:pt x="20147" y="14769"/>
                </a:cubicBezTo>
                <a:cubicBezTo>
                  <a:pt x="20497" y="14710"/>
                  <a:pt x="20842" y="14945"/>
                  <a:pt x="20842" y="15246"/>
                </a:cubicBezTo>
                <a:cubicBezTo>
                  <a:pt x="20842" y="15473"/>
                  <a:pt x="20648" y="15672"/>
                  <a:pt x="20381" y="1572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370" name="Group"/>
          <p:cNvGrpSpPr/>
          <p:nvPr/>
        </p:nvGrpSpPr>
        <p:grpSpPr>
          <a:xfrm>
            <a:off x="4752881" y="3118186"/>
            <a:ext cx="668601" cy="668601"/>
            <a:chOff x="0" y="0"/>
            <a:chExt cx="668600" cy="668600"/>
          </a:xfrm>
        </p:grpSpPr>
        <p:sp>
          <p:nvSpPr>
            <p:cNvPr id="362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69" name="Group"/>
            <p:cNvGrpSpPr/>
            <p:nvPr/>
          </p:nvGrpSpPr>
          <p:grpSpPr>
            <a:xfrm>
              <a:off x="92362" y="92352"/>
              <a:ext cx="483876" cy="483896"/>
              <a:chOff x="0" y="0"/>
              <a:chExt cx="483875" cy="483894"/>
            </a:xfrm>
          </p:grpSpPr>
          <p:sp>
            <p:nvSpPr>
              <p:cNvPr id="363" name="Graphic 69"/>
              <p:cNvSpPr/>
              <p:nvPr/>
            </p:nvSpPr>
            <p:spPr>
              <a:xfrm>
                <a:off x="0" y="269883"/>
                <a:ext cx="483876" cy="214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259" extrusionOk="0">
                    <a:moveTo>
                      <a:pt x="19145" y="1606"/>
                    </a:moveTo>
                    <a:lnTo>
                      <a:pt x="19034" y="1739"/>
                    </a:lnTo>
                    <a:cubicBezTo>
                      <a:pt x="18587" y="529"/>
                      <a:pt x="17812" y="60"/>
                      <a:pt x="17221" y="727"/>
                    </a:cubicBezTo>
                    <a:cubicBezTo>
                      <a:pt x="17219" y="729"/>
                      <a:pt x="17217" y="732"/>
                      <a:pt x="17215" y="734"/>
                    </a:cubicBezTo>
                    <a:lnTo>
                      <a:pt x="16953" y="1048"/>
                    </a:lnTo>
                    <a:cubicBezTo>
                      <a:pt x="16314" y="-158"/>
                      <a:pt x="15405" y="-341"/>
                      <a:pt x="14679" y="590"/>
                    </a:cubicBezTo>
                    <a:lnTo>
                      <a:pt x="13271" y="2297"/>
                    </a:lnTo>
                    <a:lnTo>
                      <a:pt x="11397" y="2297"/>
                    </a:lnTo>
                    <a:cubicBezTo>
                      <a:pt x="10992" y="2296"/>
                      <a:pt x="10591" y="2092"/>
                      <a:pt x="10226" y="1699"/>
                    </a:cubicBezTo>
                    <a:lnTo>
                      <a:pt x="9968" y="1421"/>
                    </a:lnTo>
                    <a:cubicBezTo>
                      <a:pt x="8472" y="-202"/>
                      <a:pt x="6693" y="185"/>
                      <a:pt x="5366" y="2423"/>
                    </a:cubicBezTo>
                    <a:cubicBezTo>
                      <a:pt x="5360" y="2433"/>
                      <a:pt x="5354" y="2444"/>
                      <a:pt x="5348" y="2455"/>
                    </a:cubicBezTo>
                    <a:lnTo>
                      <a:pt x="4726" y="3690"/>
                    </a:lnTo>
                    <a:cubicBezTo>
                      <a:pt x="4491" y="4156"/>
                      <a:pt x="4213" y="4501"/>
                      <a:pt x="3911" y="4702"/>
                    </a:cubicBezTo>
                    <a:lnTo>
                      <a:pt x="3558" y="2116"/>
                    </a:lnTo>
                    <a:cubicBezTo>
                      <a:pt x="3522" y="1853"/>
                      <a:pt x="3413" y="1674"/>
                      <a:pt x="3290" y="1674"/>
                    </a:cubicBezTo>
                    <a:lnTo>
                      <a:pt x="280" y="1674"/>
                    </a:lnTo>
                    <a:cubicBezTo>
                      <a:pt x="125" y="1674"/>
                      <a:pt x="0" y="1953"/>
                      <a:pt x="0" y="2298"/>
                    </a:cubicBezTo>
                    <a:cubicBezTo>
                      <a:pt x="0" y="2324"/>
                      <a:pt x="1" y="2349"/>
                      <a:pt x="2" y="2374"/>
                    </a:cubicBezTo>
                    <a:lnTo>
                      <a:pt x="1005" y="20710"/>
                    </a:lnTo>
                    <a:cubicBezTo>
                      <a:pt x="1022" y="21023"/>
                      <a:pt x="1142" y="21259"/>
                      <a:pt x="1283" y="21259"/>
                    </a:cubicBezTo>
                    <a:lnTo>
                      <a:pt x="5798" y="21259"/>
                    </a:lnTo>
                    <a:cubicBezTo>
                      <a:pt x="5952" y="21259"/>
                      <a:pt x="6078" y="20979"/>
                      <a:pt x="6078" y="20634"/>
                    </a:cubicBezTo>
                    <a:cubicBezTo>
                      <a:pt x="6078" y="20573"/>
                      <a:pt x="6074" y="20511"/>
                      <a:pt x="6066" y="20452"/>
                    </a:cubicBezTo>
                    <a:lnTo>
                      <a:pt x="5473" y="16115"/>
                    </a:lnTo>
                    <a:lnTo>
                      <a:pt x="7320" y="13512"/>
                    </a:lnTo>
                    <a:cubicBezTo>
                      <a:pt x="7567" y="13207"/>
                      <a:pt x="7857" y="13124"/>
                      <a:pt x="8131" y="13278"/>
                    </a:cubicBezTo>
                    <a:cubicBezTo>
                      <a:pt x="8136" y="13282"/>
                      <a:pt x="8142" y="13285"/>
                      <a:pt x="8148" y="13287"/>
                    </a:cubicBezTo>
                    <a:lnTo>
                      <a:pt x="11905" y="14829"/>
                    </a:lnTo>
                    <a:cubicBezTo>
                      <a:pt x="12926" y="15236"/>
                      <a:pt x="13979" y="14905"/>
                      <a:pt x="14909" y="13883"/>
                    </a:cubicBezTo>
                    <a:cubicBezTo>
                      <a:pt x="14921" y="13870"/>
                      <a:pt x="14933" y="13855"/>
                      <a:pt x="14944" y="13839"/>
                    </a:cubicBezTo>
                    <a:lnTo>
                      <a:pt x="21442" y="3893"/>
                    </a:lnTo>
                    <a:cubicBezTo>
                      <a:pt x="21564" y="3706"/>
                      <a:pt x="21600" y="3339"/>
                      <a:pt x="21524" y="3056"/>
                    </a:cubicBezTo>
                    <a:cubicBezTo>
                      <a:pt x="21032" y="1232"/>
                      <a:pt x="19984" y="593"/>
                      <a:pt x="19145" y="1606"/>
                    </a:cubicBezTo>
                    <a:close/>
                    <a:moveTo>
                      <a:pt x="17477" y="1838"/>
                    </a:moveTo>
                    <a:cubicBezTo>
                      <a:pt x="17819" y="1457"/>
                      <a:pt x="18249" y="1769"/>
                      <a:pt x="18523" y="2354"/>
                    </a:cubicBezTo>
                    <a:lnTo>
                      <a:pt x="16059" y="5317"/>
                    </a:lnTo>
                    <a:lnTo>
                      <a:pt x="15914" y="5487"/>
                    </a:lnTo>
                    <a:cubicBezTo>
                      <a:pt x="15836" y="4993"/>
                      <a:pt x="15722" y="4531"/>
                      <a:pt x="15577" y="4120"/>
                    </a:cubicBezTo>
                    <a:close/>
                    <a:moveTo>
                      <a:pt x="14950" y="1683"/>
                    </a:moveTo>
                    <a:cubicBezTo>
                      <a:pt x="14952" y="1681"/>
                      <a:pt x="14955" y="1678"/>
                      <a:pt x="14957" y="1675"/>
                    </a:cubicBezTo>
                    <a:cubicBezTo>
                      <a:pt x="15406" y="1096"/>
                      <a:pt x="15962" y="1107"/>
                      <a:pt x="16406" y="1705"/>
                    </a:cubicBezTo>
                    <a:lnTo>
                      <a:pt x="15153" y="3209"/>
                    </a:lnTo>
                    <a:cubicBezTo>
                      <a:pt x="14914" y="2820"/>
                      <a:pt x="14642" y="2547"/>
                      <a:pt x="14353" y="2406"/>
                    </a:cubicBezTo>
                    <a:close/>
                    <a:moveTo>
                      <a:pt x="1531" y="20010"/>
                    </a:moveTo>
                    <a:lnTo>
                      <a:pt x="597" y="2923"/>
                    </a:lnTo>
                    <a:lnTo>
                      <a:pt x="3082" y="2923"/>
                    </a:lnTo>
                    <a:lnTo>
                      <a:pt x="5419" y="20010"/>
                    </a:lnTo>
                    <a:close/>
                    <a:moveTo>
                      <a:pt x="14643" y="12783"/>
                    </a:moveTo>
                    <a:cubicBezTo>
                      <a:pt x="13825" y="13671"/>
                      <a:pt x="12901" y="13957"/>
                      <a:pt x="12005" y="13600"/>
                    </a:cubicBezTo>
                    <a:lnTo>
                      <a:pt x="8258" y="12061"/>
                    </a:lnTo>
                    <a:cubicBezTo>
                      <a:pt x="7845" y="11835"/>
                      <a:pt x="7410" y="11966"/>
                      <a:pt x="7040" y="12429"/>
                    </a:cubicBezTo>
                    <a:cubicBezTo>
                      <a:pt x="7035" y="12435"/>
                      <a:pt x="7031" y="12441"/>
                      <a:pt x="7027" y="12446"/>
                    </a:cubicBezTo>
                    <a:lnTo>
                      <a:pt x="5303" y="14876"/>
                    </a:lnTo>
                    <a:lnTo>
                      <a:pt x="4075" y="5898"/>
                    </a:lnTo>
                    <a:cubicBezTo>
                      <a:pt x="4453" y="5644"/>
                      <a:pt x="4803" y="5208"/>
                      <a:pt x="5098" y="4622"/>
                    </a:cubicBezTo>
                    <a:lnTo>
                      <a:pt x="5712" y="3404"/>
                    </a:lnTo>
                    <a:cubicBezTo>
                      <a:pt x="6871" y="1462"/>
                      <a:pt x="8420" y="1130"/>
                      <a:pt x="9724" y="2544"/>
                    </a:cubicBezTo>
                    <a:lnTo>
                      <a:pt x="9981" y="2822"/>
                    </a:lnTo>
                    <a:cubicBezTo>
                      <a:pt x="10423" y="3296"/>
                      <a:pt x="10907" y="3543"/>
                      <a:pt x="11397" y="3545"/>
                    </a:cubicBezTo>
                    <a:lnTo>
                      <a:pt x="13896" y="3545"/>
                    </a:lnTo>
                    <a:cubicBezTo>
                      <a:pt x="14654" y="3547"/>
                      <a:pt x="15304" y="4748"/>
                      <a:pt x="15447" y="6406"/>
                    </a:cubicBezTo>
                    <a:lnTo>
                      <a:pt x="13635" y="6224"/>
                    </a:lnTo>
                    <a:cubicBezTo>
                      <a:pt x="12977" y="6158"/>
                      <a:pt x="12317" y="6226"/>
                      <a:pt x="11664" y="6427"/>
                    </a:cubicBezTo>
                    <a:cubicBezTo>
                      <a:pt x="11511" y="6477"/>
                      <a:pt x="11405" y="6795"/>
                      <a:pt x="11428" y="7136"/>
                    </a:cubicBezTo>
                    <a:cubicBezTo>
                      <a:pt x="11450" y="7473"/>
                      <a:pt x="11589" y="7707"/>
                      <a:pt x="11740" y="7664"/>
                    </a:cubicBezTo>
                    <a:cubicBezTo>
                      <a:pt x="12360" y="7473"/>
                      <a:pt x="12985" y="7409"/>
                      <a:pt x="13610" y="7472"/>
                    </a:cubicBezTo>
                    <a:lnTo>
                      <a:pt x="15742" y="7686"/>
                    </a:lnTo>
                    <a:cubicBezTo>
                      <a:pt x="15746" y="7686"/>
                      <a:pt x="15750" y="7687"/>
                      <a:pt x="15754" y="7687"/>
                    </a:cubicBezTo>
                    <a:cubicBezTo>
                      <a:pt x="15909" y="7687"/>
                      <a:pt x="16035" y="7407"/>
                      <a:pt x="16035" y="7063"/>
                    </a:cubicBezTo>
                    <a:cubicBezTo>
                      <a:pt x="16035" y="6961"/>
                      <a:pt x="16033" y="6861"/>
                      <a:pt x="16030" y="6762"/>
                    </a:cubicBezTo>
                    <a:lnTo>
                      <a:pt x="16322" y="6418"/>
                    </a:lnTo>
                    <a:lnTo>
                      <a:pt x="19411" y="2705"/>
                    </a:lnTo>
                    <a:cubicBezTo>
                      <a:pt x="19899" y="2116"/>
                      <a:pt x="20503" y="2332"/>
                      <a:pt x="20884" y="32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raphic 69"/>
              <p:cNvSpPr/>
              <p:nvPr/>
            </p:nvSpPr>
            <p:spPr>
              <a:xfrm>
                <a:off x="54346" y="425517"/>
                <a:ext cx="39588" cy="39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8" y="7"/>
                      <a:pt x="7" y="4838"/>
                      <a:pt x="0" y="10800"/>
                    </a:cubicBezTo>
                    <a:close/>
                    <a:moveTo>
                      <a:pt x="10800" y="6861"/>
                    </a:moveTo>
                    <a:cubicBezTo>
                      <a:pt x="12976" y="6861"/>
                      <a:pt x="14739" y="8624"/>
                      <a:pt x="14739" y="10800"/>
                    </a:cubicBezTo>
                    <a:cubicBezTo>
                      <a:pt x="14739" y="12976"/>
                      <a:pt x="12976" y="14739"/>
                      <a:pt x="10800" y="14739"/>
                    </a:cubicBezTo>
                    <a:cubicBezTo>
                      <a:pt x="8624" y="14739"/>
                      <a:pt x="6861" y="12976"/>
                      <a:pt x="6861" y="10800"/>
                    </a:cubicBezTo>
                    <a:cubicBezTo>
                      <a:pt x="6864" y="8626"/>
                      <a:pt x="8626" y="6866"/>
                      <a:pt x="10800" y="68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raphic 69"/>
              <p:cNvSpPr/>
              <p:nvPr/>
            </p:nvSpPr>
            <p:spPr>
              <a:xfrm>
                <a:off x="194295" y="0"/>
                <a:ext cx="95445" cy="115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4" extrusionOk="0">
                    <a:moveTo>
                      <a:pt x="21600" y="12707"/>
                    </a:moveTo>
                    <a:lnTo>
                      <a:pt x="21600" y="8847"/>
                    </a:lnTo>
                    <a:cubicBezTo>
                      <a:pt x="21572" y="3938"/>
                      <a:pt x="16714" y="-23"/>
                      <a:pt x="10749" y="0"/>
                    </a:cubicBezTo>
                    <a:cubicBezTo>
                      <a:pt x="4824" y="23"/>
                      <a:pt x="28" y="3971"/>
                      <a:pt x="0" y="8847"/>
                    </a:cubicBezTo>
                    <a:lnTo>
                      <a:pt x="0" y="12707"/>
                    </a:lnTo>
                    <a:cubicBezTo>
                      <a:pt x="28" y="17616"/>
                      <a:pt x="4886" y="21577"/>
                      <a:pt x="10851" y="21554"/>
                    </a:cubicBezTo>
                    <a:cubicBezTo>
                      <a:pt x="16776" y="21531"/>
                      <a:pt x="21572" y="17583"/>
                      <a:pt x="21600" y="12707"/>
                    </a:cubicBezTo>
                    <a:close/>
                    <a:moveTo>
                      <a:pt x="2846" y="12707"/>
                    </a:moveTo>
                    <a:lnTo>
                      <a:pt x="2846" y="8847"/>
                    </a:lnTo>
                    <a:cubicBezTo>
                      <a:pt x="2870" y="5232"/>
                      <a:pt x="6450" y="2316"/>
                      <a:pt x="10844" y="2336"/>
                    </a:cubicBezTo>
                    <a:cubicBezTo>
                      <a:pt x="15203" y="2356"/>
                      <a:pt x="18731" y="5260"/>
                      <a:pt x="18754" y="8847"/>
                    </a:cubicBezTo>
                    <a:lnTo>
                      <a:pt x="18754" y="12707"/>
                    </a:lnTo>
                    <a:cubicBezTo>
                      <a:pt x="18730" y="16322"/>
                      <a:pt x="15150" y="19238"/>
                      <a:pt x="10756" y="19218"/>
                    </a:cubicBezTo>
                    <a:cubicBezTo>
                      <a:pt x="6397" y="19198"/>
                      <a:pt x="2869" y="16295"/>
                      <a:pt x="2846" y="127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raphic 69"/>
              <p:cNvSpPr/>
              <p:nvPr/>
            </p:nvSpPr>
            <p:spPr>
              <a:xfrm>
                <a:off x="47038" y="118902"/>
                <a:ext cx="389793" cy="126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1" extrusionOk="0">
                    <a:moveTo>
                      <a:pt x="6542" y="21591"/>
                    </a:moveTo>
                    <a:lnTo>
                      <a:pt x="15067" y="21591"/>
                    </a:lnTo>
                    <a:cubicBezTo>
                      <a:pt x="15260" y="21591"/>
                      <a:pt x="15416" y="21111"/>
                      <a:pt x="15416" y="20518"/>
                    </a:cubicBezTo>
                    <a:lnTo>
                      <a:pt x="15416" y="18055"/>
                    </a:lnTo>
                    <a:lnTo>
                      <a:pt x="21252" y="18055"/>
                    </a:lnTo>
                    <a:cubicBezTo>
                      <a:pt x="21444" y="18055"/>
                      <a:pt x="21600" y="17575"/>
                      <a:pt x="21600" y="16983"/>
                    </a:cubicBezTo>
                    <a:lnTo>
                      <a:pt x="21600" y="10019"/>
                    </a:lnTo>
                    <a:cubicBezTo>
                      <a:pt x="21599" y="5778"/>
                      <a:pt x="20529" y="2268"/>
                      <a:pt x="19155" y="1998"/>
                    </a:cubicBezTo>
                    <a:cubicBezTo>
                      <a:pt x="18969" y="1956"/>
                      <a:pt x="18874" y="2318"/>
                      <a:pt x="18796" y="2609"/>
                    </a:cubicBezTo>
                    <a:cubicBezTo>
                      <a:pt x="18237" y="4714"/>
                      <a:pt x="17230" y="5023"/>
                      <a:pt x="16546" y="3301"/>
                    </a:cubicBezTo>
                    <a:cubicBezTo>
                      <a:pt x="16444" y="3043"/>
                      <a:pt x="16352" y="2747"/>
                      <a:pt x="16274" y="2420"/>
                    </a:cubicBezTo>
                    <a:cubicBezTo>
                      <a:pt x="16206" y="2138"/>
                      <a:pt x="16098" y="1976"/>
                      <a:pt x="15985" y="1985"/>
                    </a:cubicBezTo>
                    <a:cubicBezTo>
                      <a:pt x="15532" y="2016"/>
                      <a:pt x="15090" y="2413"/>
                      <a:pt x="14703" y="3136"/>
                    </a:cubicBezTo>
                    <a:cubicBezTo>
                      <a:pt x="14187" y="1287"/>
                      <a:pt x="13450" y="161"/>
                      <a:pt x="12659" y="14"/>
                    </a:cubicBezTo>
                    <a:cubicBezTo>
                      <a:pt x="12480" y="-9"/>
                      <a:pt x="12388" y="328"/>
                      <a:pt x="12300" y="658"/>
                    </a:cubicBezTo>
                    <a:cubicBezTo>
                      <a:pt x="11644" y="3127"/>
                      <a:pt x="10462" y="3491"/>
                      <a:pt x="9660" y="1470"/>
                    </a:cubicBezTo>
                    <a:cubicBezTo>
                      <a:pt x="9540" y="1167"/>
                      <a:pt x="9433" y="820"/>
                      <a:pt x="9340" y="435"/>
                    </a:cubicBezTo>
                    <a:cubicBezTo>
                      <a:pt x="9273" y="153"/>
                      <a:pt x="9165" y="-9"/>
                      <a:pt x="9051" y="0"/>
                    </a:cubicBezTo>
                    <a:cubicBezTo>
                      <a:pt x="8287" y="55"/>
                      <a:pt x="7561" y="1031"/>
                      <a:pt x="7028" y="2718"/>
                    </a:cubicBezTo>
                    <a:cubicBezTo>
                      <a:pt x="6984" y="2857"/>
                      <a:pt x="6942" y="3000"/>
                      <a:pt x="6902" y="3146"/>
                    </a:cubicBezTo>
                    <a:cubicBezTo>
                      <a:pt x="6542" y="2472"/>
                      <a:pt x="6134" y="2077"/>
                      <a:pt x="5714" y="1998"/>
                    </a:cubicBezTo>
                    <a:cubicBezTo>
                      <a:pt x="5529" y="1956"/>
                      <a:pt x="5433" y="2318"/>
                      <a:pt x="5355" y="2609"/>
                    </a:cubicBezTo>
                    <a:cubicBezTo>
                      <a:pt x="4796" y="4713"/>
                      <a:pt x="3789" y="5023"/>
                      <a:pt x="3105" y="3301"/>
                    </a:cubicBezTo>
                    <a:cubicBezTo>
                      <a:pt x="3003" y="3043"/>
                      <a:pt x="2911" y="2747"/>
                      <a:pt x="2833" y="2419"/>
                    </a:cubicBezTo>
                    <a:cubicBezTo>
                      <a:pt x="2765" y="2138"/>
                      <a:pt x="2657" y="1976"/>
                      <a:pt x="2544" y="1984"/>
                    </a:cubicBezTo>
                    <a:cubicBezTo>
                      <a:pt x="1129" y="2095"/>
                      <a:pt x="0" y="5660"/>
                      <a:pt x="0" y="10019"/>
                    </a:cubicBezTo>
                    <a:lnTo>
                      <a:pt x="0" y="16983"/>
                    </a:lnTo>
                    <a:cubicBezTo>
                      <a:pt x="0" y="17575"/>
                      <a:pt x="156" y="18055"/>
                      <a:pt x="348" y="18055"/>
                    </a:cubicBezTo>
                    <a:lnTo>
                      <a:pt x="6194" y="18055"/>
                    </a:lnTo>
                    <a:lnTo>
                      <a:pt x="6194" y="20518"/>
                    </a:lnTo>
                    <a:cubicBezTo>
                      <a:pt x="6194" y="21111"/>
                      <a:pt x="6350" y="21591"/>
                      <a:pt x="6542" y="21591"/>
                    </a:cubicBezTo>
                    <a:close/>
                    <a:moveTo>
                      <a:pt x="15836" y="4164"/>
                    </a:moveTo>
                    <a:cubicBezTo>
                      <a:pt x="16674" y="7094"/>
                      <a:pt x="18125" y="7377"/>
                      <a:pt x="19077" y="4795"/>
                    </a:cubicBezTo>
                    <a:cubicBezTo>
                      <a:pt x="19146" y="4607"/>
                      <a:pt x="19212" y="4405"/>
                      <a:pt x="19274" y="4192"/>
                    </a:cubicBezTo>
                    <a:cubicBezTo>
                      <a:pt x="20210" y="4627"/>
                      <a:pt x="20902" y="7103"/>
                      <a:pt x="20903" y="10019"/>
                    </a:cubicBezTo>
                    <a:lnTo>
                      <a:pt x="20903" y="15910"/>
                    </a:lnTo>
                    <a:lnTo>
                      <a:pt x="15416" y="15910"/>
                    </a:lnTo>
                    <a:lnTo>
                      <a:pt x="15416" y="9027"/>
                    </a:lnTo>
                    <a:cubicBezTo>
                      <a:pt x="15416" y="7598"/>
                      <a:pt x="15306" y="6190"/>
                      <a:pt x="15094" y="4919"/>
                    </a:cubicBezTo>
                    <a:cubicBezTo>
                      <a:pt x="15321" y="4510"/>
                      <a:pt x="15574" y="4253"/>
                      <a:pt x="15836" y="4164"/>
                    </a:cubicBezTo>
                    <a:close/>
                    <a:moveTo>
                      <a:pt x="8901" y="2179"/>
                    </a:moveTo>
                    <a:cubicBezTo>
                      <a:pt x="9830" y="5490"/>
                      <a:pt x="11455" y="5856"/>
                      <a:pt x="12531" y="2995"/>
                    </a:cubicBezTo>
                    <a:cubicBezTo>
                      <a:pt x="12622" y="2751"/>
                      <a:pt x="12708" y="2488"/>
                      <a:pt x="12788" y="2207"/>
                    </a:cubicBezTo>
                    <a:cubicBezTo>
                      <a:pt x="13894" y="2678"/>
                      <a:pt x="14718" y="5588"/>
                      <a:pt x="14719" y="9027"/>
                    </a:cubicBezTo>
                    <a:lnTo>
                      <a:pt x="14719" y="19445"/>
                    </a:lnTo>
                    <a:lnTo>
                      <a:pt x="6890" y="19445"/>
                    </a:lnTo>
                    <a:lnTo>
                      <a:pt x="6890" y="9027"/>
                    </a:lnTo>
                    <a:cubicBezTo>
                      <a:pt x="6898" y="5501"/>
                      <a:pt x="7763" y="2554"/>
                      <a:pt x="8901" y="2179"/>
                    </a:cubicBezTo>
                    <a:close/>
                    <a:moveTo>
                      <a:pt x="697" y="15910"/>
                    </a:moveTo>
                    <a:lnTo>
                      <a:pt x="697" y="10019"/>
                    </a:lnTo>
                    <a:cubicBezTo>
                      <a:pt x="703" y="7028"/>
                      <a:pt x="1431" y="4519"/>
                      <a:pt x="2395" y="4165"/>
                    </a:cubicBezTo>
                    <a:cubicBezTo>
                      <a:pt x="3234" y="7094"/>
                      <a:pt x="4684" y="7376"/>
                      <a:pt x="5636" y="4795"/>
                    </a:cubicBezTo>
                    <a:cubicBezTo>
                      <a:pt x="5705" y="4606"/>
                      <a:pt x="5771" y="4405"/>
                      <a:pt x="5832" y="4192"/>
                    </a:cubicBezTo>
                    <a:cubicBezTo>
                      <a:pt x="6072" y="4302"/>
                      <a:pt x="6303" y="4553"/>
                      <a:pt x="6512" y="4931"/>
                    </a:cubicBezTo>
                    <a:cubicBezTo>
                      <a:pt x="6302" y="6199"/>
                      <a:pt x="6193" y="7603"/>
                      <a:pt x="6194" y="9027"/>
                    </a:cubicBezTo>
                    <a:lnTo>
                      <a:pt x="6194" y="159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raphic 69"/>
              <p:cNvSpPr/>
              <p:nvPr/>
            </p:nvSpPr>
            <p:spPr>
              <a:xfrm>
                <a:off x="320658" y="26254"/>
                <a:ext cx="85110" cy="10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97"/>
                    </a:moveTo>
                    <a:lnTo>
                      <a:pt x="21600" y="8903"/>
                    </a:lnTo>
                    <a:cubicBezTo>
                      <a:pt x="21600" y="3986"/>
                      <a:pt x="16765" y="0"/>
                      <a:pt x="10800" y="0"/>
                    </a:cubicBezTo>
                    <a:cubicBezTo>
                      <a:pt x="4835" y="0"/>
                      <a:pt x="0" y="3986"/>
                      <a:pt x="0" y="8903"/>
                    </a:cubicBezTo>
                    <a:lnTo>
                      <a:pt x="0" y="12697"/>
                    </a:lnTo>
                    <a:cubicBezTo>
                      <a:pt x="0" y="17614"/>
                      <a:pt x="4835" y="21600"/>
                      <a:pt x="10800" y="21600"/>
                    </a:cubicBezTo>
                    <a:cubicBezTo>
                      <a:pt x="16765" y="21600"/>
                      <a:pt x="21600" y="17614"/>
                      <a:pt x="21600" y="12697"/>
                    </a:cubicBezTo>
                    <a:close/>
                    <a:moveTo>
                      <a:pt x="3191" y="12697"/>
                    </a:moveTo>
                    <a:lnTo>
                      <a:pt x="3191" y="8903"/>
                    </a:lnTo>
                    <a:cubicBezTo>
                      <a:pt x="3191" y="5439"/>
                      <a:pt x="6598" y="2631"/>
                      <a:pt x="10800" y="2631"/>
                    </a:cubicBezTo>
                    <a:cubicBezTo>
                      <a:pt x="15002" y="2631"/>
                      <a:pt x="18409" y="5439"/>
                      <a:pt x="18409" y="8903"/>
                    </a:cubicBezTo>
                    <a:lnTo>
                      <a:pt x="18409" y="12697"/>
                    </a:lnTo>
                    <a:cubicBezTo>
                      <a:pt x="18409" y="16161"/>
                      <a:pt x="15002" y="18969"/>
                      <a:pt x="10800" y="18969"/>
                    </a:cubicBezTo>
                    <a:cubicBezTo>
                      <a:pt x="6598" y="18969"/>
                      <a:pt x="3191" y="16161"/>
                      <a:pt x="3191" y="126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raphic 69"/>
              <p:cNvSpPr/>
              <p:nvPr/>
            </p:nvSpPr>
            <p:spPr>
              <a:xfrm>
                <a:off x="78102" y="26254"/>
                <a:ext cx="85110" cy="10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97"/>
                    </a:moveTo>
                    <a:lnTo>
                      <a:pt x="21600" y="8903"/>
                    </a:lnTo>
                    <a:cubicBezTo>
                      <a:pt x="21600" y="3986"/>
                      <a:pt x="16765" y="0"/>
                      <a:pt x="10800" y="0"/>
                    </a:cubicBezTo>
                    <a:cubicBezTo>
                      <a:pt x="4835" y="0"/>
                      <a:pt x="0" y="3986"/>
                      <a:pt x="0" y="8903"/>
                    </a:cubicBezTo>
                    <a:lnTo>
                      <a:pt x="0" y="12697"/>
                    </a:lnTo>
                    <a:cubicBezTo>
                      <a:pt x="0" y="17614"/>
                      <a:pt x="4835" y="21600"/>
                      <a:pt x="10800" y="21600"/>
                    </a:cubicBezTo>
                    <a:cubicBezTo>
                      <a:pt x="16765" y="21600"/>
                      <a:pt x="21600" y="17614"/>
                      <a:pt x="21600" y="12697"/>
                    </a:cubicBezTo>
                    <a:close/>
                    <a:moveTo>
                      <a:pt x="3191" y="12697"/>
                    </a:moveTo>
                    <a:lnTo>
                      <a:pt x="3191" y="8903"/>
                    </a:lnTo>
                    <a:cubicBezTo>
                      <a:pt x="3191" y="5439"/>
                      <a:pt x="6598" y="2631"/>
                      <a:pt x="10800" y="2631"/>
                    </a:cubicBezTo>
                    <a:cubicBezTo>
                      <a:pt x="15002" y="2631"/>
                      <a:pt x="18409" y="5439"/>
                      <a:pt x="18409" y="8903"/>
                    </a:cubicBezTo>
                    <a:lnTo>
                      <a:pt x="18409" y="12697"/>
                    </a:lnTo>
                    <a:cubicBezTo>
                      <a:pt x="18409" y="16161"/>
                      <a:pt x="15002" y="18969"/>
                      <a:pt x="10800" y="18969"/>
                    </a:cubicBezTo>
                    <a:cubicBezTo>
                      <a:pt x="6598" y="18969"/>
                      <a:pt x="3191" y="16161"/>
                      <a:pt x="3191" y="126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78" name="Group"/>
          <p:cNvGrpSpPr/>
          <p:nvPr/>
        </p:nvGrpSpPr>
        <p:grpSpPr>
          <a:xfrm>
            <a:off x="3239246" y="3819370"/>
            <a:ext cx="668601" cy="668601"/>
            <a:chOff x="0" y="0"/>
            <a:chExt cx="668600" cy="668600"/>
          </a:xfrm>
        </p:grpSpPr>
        <p:sp>
          <p:nvSpPr>
            <p:cNvPr id="371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77" name="Group"/>
            <p:cNvGrpSpPr/>
            <p:nvPr/>
          </p:nvGrpSpPr>
          <p:grpSpPr>
            <a:xfrm>
              <a:off x="125565" y="126351"/>
              <a:ext cx="435010" cy="415898"/>
              <a:chOff x="0" y="0"/>
              <a:chExt cx="435009" cy="415896"/>
            </a:xfrm>
          </p:grpSpPr>
          <p:sp>
            <p:nvSpPr>
              <p:cNvPr id="372" name="Graphic 2"/>
              <p:cNvSpPr/>
              <p:nvPr/>
            </p:nvSpPr>
            <p:spPr>
              <a:xfrm>
                <a:off x="-1" y="0"/>
                <a:ext cx="435011" cy="415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541" extrusionOk="0">
                    <a:moveTo>
                      <a:pt x="2210" y="14370"/>
                    </a:moveTo>
                    <a:cubicBezTo>
                      <a:pt x="3389" y="15741"/>
                      <a:pt x="5092" y="16592"/>
                      <a:pt x="6782" y="16793"/>
                    </a:cubicBezTo>
                    <a:lnTo>
                      <a:pt x="6782" y="20331"/>
                    </a:lnTo>
                    <a:cubicBezTo>
                      <a:pt x="6782" y="20998"/>
                      <a:pt x="7273" y="21541"/>
                      <a:pt x="7878" y="21541"/>
                    </a:cubicBezTo>
                    <a:lnTo>
                      <a:pt x="16861" y="21541"/>
                    </a:lnTo>
                    <a:cubicBezTo>
                      <a:pt x="17235" y="21541"/>
                      <a:pt x="17252" y="20880"/>
                      <a:pt x="16861" y="20880"/>
                    </a:cubicBezTo>
                    <a:lnTo>
                      <a:pt x="7878" y="20880"/>
                    </a:lnTo>
                    <a:cubicBezTo>
                      <a:pt x="7604" y="20880"/>
                      <a:pt x="7380" y="20634"/>
                      <a:pt x="7380" y="20331"/>
                    </a:cubicBezTo>
                    <a:lnTo>
                      <a:pt x="7380" y="15272"/>
                    </a:lnTo>
                    <a:cubicBezTo>
                      <a:pt x="7380" y="14969"/>
                      <a:pt x="7604" y="14723"/>
                      <a:pt x="7878" y="14723"/>
                    </a:cubicBezTo>
                    <a:lnTo>
                      <a:pt x="19317" y="14723"/>
                    </a:lnTo>
                    <a:cubicBezTo>
                      <a:pt x="19591" y="14723"/>
                      <a:pt x="19814" y="14969"/>
                      <a:pt x="19814" y="15272"/>
                    </a:cubicBezTo>
                    <a:lnTo>
                      <a:pt x="19814" y="20331"/>
                    </a:lnTo>
                    <a:cubicBezTo>
                      <a:pt x="19814" y="20634"/>
                      <a:pt x="19591" y="20880"/>
                      <a:pt x="19317" y="20880"/>
                    </a:cubicBezTo>
                    <a:lnTo>
                      <a:pt x="18454" y="20880"/>
                    </a:lnTo>
                    <a:cubicBezTo>
                      <a:pt x="18079" y="20880"/>
                      <a:pt x="18062" y="21541"/>
                      <a:pt x="18454" y="21541"/>
                    </a:cubicBezTo>
                    <a:lnTo>
                      <a:pt x="19317" y="21541"/>
                    </a:lnTo>
                    <a:cubicBezTo>
                      <a:pt x="19921" y="21541"/>
                      <a:pt x="20413" y="20998"/>
                      <a:pt x="20413" y="20331"/>
                    </a:cubicBezTo>
                    <a:lnTo>
                      <a:pt x="20413" y="15272"/>
                    </a:lnTo>
                    <a:cubicBezTo>
                      <a:pt x="20413" y="14605"/>
                      <a:pt x="19921" y="14062"/>
                      <a:pt x="19317" y="14062"/>
                    </a:cubicBezTo>
                    <a:lnTo>
                      <a:pt x="18748" y="14062"/>
                    </a:lnTo>
                    <a:cubicBezTo>
                      <a:pt x="18749" y="12761"/>
                      <a:pt x="18748" y="10955"/>
                      <a:pt x="18748" y="9651"/>
                    </a:cubicBezTo>
                    <a:cubicBezTo>
                      <a:pt x="18748" y="9469"/>
                      <a:pt x="18615" y="9321"/>
                      <a:pt x="18449" y="9321"/>
                    </a:cubicBezTo>
                    <a:lnTo>
                      <a:pt x="15514" y="9321"/>
                    </a:lnTo>
                    <a:cubicBezTo>
                      <a:pt x="15514" y="8632"/>
                      <a:pt x="15514" y="7187"/>
                      <a:pt x="15514" y="6491"/>
                    </a:cubicBezTo>
                    <a:cubicBezTo>
                      <a:pt x="15514" y="6308"/>
                      <a:pt x="15380" y="6160"/>
                      <a:pt x="15215" y="6160"/>
                    </a:cubicBezTo>
                    <a:lnTo>
                      <a:pt x="14961" y="6160"/>
                    </a:lnTo>
                    <a:cubicBezTo>
                      <a:pt x="14100" y="2599"/>
                      <a:pt x="10965" y="-59"/>
                      <a:pt x="7611" y="1"/>
                    </a:cubicBezTo>
                    <a:cubicBezTo>
                      <a:pt x="6682" y="1"/>
                      <a:pt x="5774" y="183"/>
                      <a:pt x="4913" y="543"/>
                    </a:cubicBezTo>
                    <a:cubicBezTo>
                      <a:pt x="4563" y="689"/>
                      <a:pt x="4758" y="1314"/>
                      <a:pt x="5125" y="1161"/>
                    </a:cubicBezTo>
                    <a:cubicBezTo>
                      <a:pt x="5825" y="868"/>
                      <a:pt x="6559" y="704"/>
                      <a:pt x="7311" y="669"/>
                    </a:cubicBezTo>
                    <a:lnTo>
                      <a:pt x="7311" y="7625"/>
                    </a:lnTo>
                    <a:lnTo>
                      <a:pt x="2855" y="2706"/>
                    </a:lnTo>
                    <a:cubicBezTo>
                      <a:pt x="3136" y="2421"/>
                      <a:pt x="3439" y="2160"/>
                      <a:pt x="3765" y="1924"/>
                    </a:cubicBezTo>
                    <a:cubicBezTo>
                      <a:pt x="4078" y="1698"/>
                      <a:pt x="3765" y="1135"/>
                      <a:pt x="3437" y="1371"/>
                    </a:cubicBezTo>
                    <a:cubicBezTo>
                      <a:pt x="-584" y="4166"/>
                      <a:pt x="-1187" y="10721"/>
                      <a:pt x="2210" y="14370"/>
                    </a:cubicBezTo>
                    <a:close/>
                    <a:moveTo>
                      <a:pt x="18150" y="12482"/>
                    </a:moveTo>
                    <a:lnTo>
                      <a:pt x="15514" y="12482"/>
                    </a:lnTo>
                    <a:lnTo>
                      <a:pt x="15514" y="11562"/>
                    </a:lnTo>
                    <a:lnTo>
                      <a:pt x="18150" y="11562"/>
                    </a:lnTo>
                    <a:close/>
                    <a:moveTo>
                      <a:pt x="12279" y="9982"/>
                    </a:moveTo>
                    <a:lnTo>
                      <a:pt x="14915" y="9982"/>
                    </a:lnTo>
                    <a:lnTo>
                      <a:pt x="14915" y="10901"/>
                    </a:lnTo>
                    <a:lnTo>
                      <a:pt x="12279" y="10901"/>
                    </a:lnTo>
                    <a:close/>
                    <a:moveTo>
                      <a:pt x="12279" y="11562"/>
                    </a:moveTo>
                    <a:lnTo>
                      <a:pt x="14915" y="11562"/>
                    </a:lnTo>
                    <a:lnTo>
                      <a:pt x="14915" y="12482"/>
                    </a:lnTo>
                    <a:lnTo>
                      <a:pt x="12279" y="12482"/>
                    </a:lnTo>
                    <a:close/>
                    <a:moveTo>
                      <a:pt x="14915" y="9321"/>
                    </a:moveTo>
                    <a:lnTo>
                      <a:pt x="12279" y="9321"/>
                    </a:lnTo>
                    <a:lnTo>
                      <a:pt x="12279" y="8401"/>
                    </a:lnTo>
                    <a:lnTo>
                      <a:pt x="14915" y="8401"/>
                    </a:lnTo>
                    <a:close/>
                    <a:moveTo>
                      <a:pt x="14915" y="6821"/>
                    </a:moveTo>
                    <a:lnTo>
                      <a:pt x="14915" y="7741"/>
                    </a:lnTo>
                    <a:lnTo>
                      <a:pt x="12279" y="7741"/>
                    </a:lnTo>
                    <a:lnTo>
                      <a:pt x="12279" y="6821"/>
                    </a:lnTo>
                    <a:close/>
                    <a:moveTo>
                      <a:pt x="11681" y="12482"/>
                    </a:moveTo>
                    <a:lnTo>
                      <a:pt x="9045" y="12482"/>
                    </a:lnTo>
                    <a:lnTo>
                      <a:pt x="9045" y="11562"/>
                    </a:lnTo>
                    <a:lnTo>
                      <a:pt x="11681" y="11562"/>
                    </a:lnTo>
                    <a:close/>
                    <a:moveTo>
                      <a:pt x="9045" y="13143"/>
                    </a:moveTo>
                    <a:lnTo>
                      <a:pt x="11681" y="13143"/>
                    </a:lnTo>
                    <a:lnTo>
                      <a:pt x="11681" y="14062"/>
                    </a:lnTo>
                    <a:lnTo>
                      <a:pt x="9045" y="14062"/>
                    </a:lnTo>
                    <a:close/>
                    <a:moveTo>
                      <a:pt x="12279" y="13143"/>
                    </a:moveTo>
                    <a:lnTo>
                      <a:pt x="14915" y="13143"/>
                    </a:lnTo>
                    <a:lnTo>
                      <a:pt x="14915" y="14062"/>
                    </a:lnTo>
                    <a:lnTo>
                      <a:pt x="12279" y="14062"/>
                    </a:lnTo>
                    <a:close/>
                    <a:moveTo>
                      <a:pt x="15514" y="14062"/>
                    </a:moveTo>
                    <a:lnTo>
                      <a:pt x="15514" y="13143"/>
                    </a:lnTo>
                    <a:lnTo>
                      <a:pt x="18150" y="13143"/>
                    </a:lnTo>
                    <a:lnTo>
                      <a:pt x="18150" y="14062"/>
                    </a:lnTo>
                    <a:close/>
                    <a:moveTo>
                      <a:pt x="18150" y="10902"/>
                    </a:moveTo>
                    <a:lnTo>
                      <a:pt x="15514" y="10902"/>
                    </a:lnTo>
                    <a:lnTo>
                      <a:pt x="15514" y="9982"/>
                    </a:lnTo>
                    <a:lnTo>
                      <a:pt x="18150" y="9982"/>
                    </a:lnTo>
                    <a:close/>
                    <a:moveTo>
                      <a:pt x="14338" y="6160"/>
                    </a:moveTo>
                    <a:lnTo>
                      <a:pt x="11980" y="6160"/>
                    </a:lnTo>
                    <a:cubicBezTo>
                      <a:pt x="11815" y="6160"/>
                      <a:pt x="11681" y="6308"/>
                      <a:pt x="11681" y="6491"/>
                    </a:cubicBezTo>
                    <a:cubicBezTo>
                      <a:pt x="11681" y="7795"/>
                      <a:pt x="11681" y="9600"/>
                      <a:pt x="11681" y="10902"/>
                    </a:cubicBezTo>
                    <a:lnTo>
                      <a:pt x="8745" y="10902"/>
                    </a:lnTo>
                    <a:cubicBezTo>
                      <a:pt x="8580" y="10902"/>
                      <a:pt x="8446" y="11049"/>
                      <a:pt x="8446" y="11232"/>
                    </a:cubicBezTo>
                    <a:cubicBezTo>
                      <a:pt x="8447" y="11930"/>
                      <a:pt x="8446" y="13371"/>
                      <a:pt x="8446" y="14062"/>
                    </a:cubicBezTo>
                    <a:lnTo>
                      <a:pt x="7878" y="14062"/>
                    </a:lnTo>
                    <a:cubicBezTo>
                      <a:pt x="7273" y="14062"/>
                      <a:pt x="6782" y="14605"/>
                      <a:pt x="6782" y="15272"/>
                    </a:cubicBezTo>
                    <a:lnTo>
                      <a:pt x="6782" y="16129"/>
                    </a:lnTo>
                    <a:cubicBezTo>
                      <a:pt x="5312" y="15938"/>
                      <a:pt x="3944" y="15243"/>
                      <a:pt x="2855" y="14138"/>
                    </a:cubicBezTo>
                    <a:lnTo>
                      <a:pt x="7822" y="8656"/>
                    </a:lnTo>
                    <a:cubicBezTo>
                      <a:pt x="7878" y="8594"/>
                      <a:pt x="7910" y="8508"/>
                      <a:pt x="7910" y="8422"/>
                    </a:cubicBezTo>
                    <a:lnTo>
                      <a:pt x="7910" y="669"/>
                    </a:lnTo>
                    <a:cubicBezTo>
                      <a:pt x="10827" y="753"/>
                      <a:pt x="13519" y="3079"/>
                      <a:pt x="14338" y="6160"/>
                    </a:cubicBezTo>
                    <a:close/>
                    <a:moveTo>
                      <a:pt x="2431" y="3172"/>
                    </a:moveTo>
                    <a:lnTo>
                      <a:pt x="7187" y="8422"/>
                    </a:lnTo>
                    <a:lnTo>
                      <a:pt x="2432" y="13670"/>
                    </a:lnTo>
                    <a:cubicBezTo>
                      <a:pt x="-26" y="10842"/>
                      <a:pt x="-10" y="5980"/>
                      <a:pt x="2431" y="31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Graphic 2"/>
              <p:cNvSpPr/>
              <p:nvPr/>
            </p:nvSpPr>
            <p:spPr>
              <a:xfrm>
                <a:off x="246276" y="305906"/>
                <a:ext cx="39307" cy="7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8" h="21600" extrusionOk="0">
                    <a:moveTo>
                      <a:pt x="17196" y="3631"/>
                    </a:moveTo>
                    <a:cubicBezTo>
                      <a:pt x="21600" y="3548"/>
                      <a:pt x="21596" y="82"/>
                      <a:pt x="17196" y="0"/>
                    </a:cubicBezTo>
                    <a:lnTo>
                      <a:pt x="3326" y="0"/>
                    </a:lnTo>
                    <a:cubicBezTo>
                      <a:pt x="1489" y="0"/>
                      <a:pt x="0" y="813"/>
                      <a:pt x="0" y="1816"/>
                    </a:cubicBezTo>
                    <a:lnTo>
                      <a:pt x="0" y="19784"/>
                    </a:lnTo>
                    <a:cubicBezTo>
                      <a:pt x="0" y="20787"/>
                      <a:pt x="1489" y="21600"/>
                      <a:pt x="3326" y="21600"/>
                    </a:cubicBezTo>
                    <a:lnTo>
                      <a:pt x="17196" y="21600"/>
                    </a:lnTo>
                    <a:cubicBezTo>
                      <a:pt x="21600" y="21517"/>
                      <a:pt x="21596" y="18051"/>
                      <a:pt x="17196" y="17969"/>
                    </a:cubicBezTo>
                    <a:lnTo>
                      <a:pt x="6652" y="17969"/>
                    </a:lnTo>
                    <a:lnTo>
                      <a:pt x="6652" y="12616"/>
                    </a:lnTo>
                    <a:lnTo>
                      <a:pt x="16174" y="12616"/>
                    </a:lnTo>
                    <a:cubicBezTo>
                      <a:pt x="20578" y="12532"/>
                      <a:pt x="20574" y="9067"/>
                      <a:pt x="16174" y="8984"/>
                    </a:cubicBezTo>
                    <a:lnTo>
                      <a:pt x="6652" y="8984"/>
                    </a:lnTo>
                    <a:lnTo>
                      <a:pt x="6652" y="36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Graphic 2"/>
              <p:cNvSpPr/>
              <p:nvPr/>
            </p:nvSpPr>
            <p:spPr>
              <a:xfrm>
                <a:off x="178975" y="307206"/>
                <a:ext cx="55190" cy="74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90" h="21419" extrusionOk="0">
                    <a:moveTo>
                      <a:pt x="0" y="19299"/>
                    </a:moveTo>
                    <a:cubicBezTo>
                      <a:pt x="0" y="20378"/>
                      <a:pt x="757" y="21419"/>
                      <a:pt x="2152" y="21419"/>
                    </a:cubicBezTo>
                    <a:cubicBezTo>
                      <a:pt x="2326" y="21418"/>
                      <a:pt x="6437" y="21405"/>
                      <a:pt x="8078" y="21380"/>
                    </a:cubicBezTo>
                    <a:cubicBezTo>
                      <a:pt x="21588" y="21161"/>
                      <a:pt x="21600" y="-181"/>
                      <a:pt x="7873" y="1"/>
                    </a:cubicBezTo>
                    <a:lnTo>
                      <a:pt x="2102" y="1"/>
                    </a:lnTo>
                    <a:cubicBezTo>
                      <a:pt x="922" y="1"/>
                      <a:pt x="0" y="833"/>
                      <a:pt x="0" y="1851"/>
                    </a:cubicBezTo>
                    <a:lnTo>
                      <a:pt x="0" y="19299"/>
                    </a:lnTo>
                    <a:close/>
                    <a:moveTo>
                      <a:pt x="7873" y="3664"/>
                    </a:moveTo>
                    <a:cubicBezTo>
                      <a:pt x="16178" y="3536"/>
                      <a:pt x="15955" y="17634"/>
                      <a:pt x="8005" y="17716"/>
                    </a:cubicBezTo>
                    <a:cubicBezTo>
                      <a:pt x="7146" y="17729"/>
                      <a:pt x="5520" y="17739"/>
                      <a:pt x="4208" y="17746"/>
                    </a:cubicBezTo>
                    <a:cubicBezTo>
                      <a:pt x="4191" y="13052"/>
                      <a:pt x="4218" y="8358"/>
                      <a:pt x="4208" y="36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Graphic 2"/>
              <p:cNvSpPr/>
              <p:nvPr/>
            </p:nvSpPr>
            <p:spPr>
              <a:xfrm>
                <a:off x="298258" y="305323"/>
                <a:ext cx="51588" cy="7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08" h="21575" extrusionOk="0">
                    <a:moveTo>
                      <a:pt x="8927" y="0"/>
                    </a:moveTo>
                    <a:lnTo>
                      <a:pt x="2288" y="0"/>
                    </a:lnTo>
                    <a:cubicBezTo>
                      <a:pt x="1024" y="0"/>
                      <a:pt x="0" y="806"/>
                      <a:pt x="0" y="1800"/>
                    </a:cubicBezTo>
                    <a:cubicBezTo>
                      <a:pt x="-1" y="6231"/>
                      <a:pt x="1" y="15315"/>
                      <a:pt x="0" y="19775"/>
                    </a:cubicBezTo>
                    <a:cubicBezTo>
                      <a:pt x="0" y="20671"/>
                      <a:pt x="1139" y="21575"/>
                      <a:pt x="2298" y="21575"/>
                    </a:cubicBezTo>
                    <a:lnTo>
                      <a:pt x="10086" y="21575"/>
                    </a:lnTo>
                    <a:cubicBezTo>
                      <a:pt x="18324" y="21524"/>
                      <a:pt x="21599" y="13208"/>
                      <a:pt x="14958" y="9500"/>
                    </a:cubicBezTo>
                    <a:cubicBezTo>
                      <a:pt x="18689" y="5667"/>
                      <a:pt x="15113" y="-25"/>
                      <a:pt x="8927" y="0"/>
                    </a:cubicBezTo>
                    <a:close/>
                    <a:moveTo>
                      <a:pt x="8927" y="3600"/>
                    </a:moveTo>
                    <a:cubicBezTo>
                      <a:pt x="12869" y="3729"/>
                      <a:pt x="12866" y="8145"/>
                      <a:pt x="8927" y="8273"/>
                    </a:cubicBezTo>
                    <a:cubicBezTo>
                      <a:pt x="7477" y="8273"/>
                      <a:pt x="6027" y="8279"/>
                      <a:pt x="4577" y="8278"/>
                    </a:cubicBezTo>
                    <a:lnTo>
                      <a:pt x="4577" y="3600"/>
                    </a:lnTo>
                    <a:close/>
                    <a:moveTo>
                      <a:pt x="10087" y="17954"/>
                    </a:moveTo>
                    <a:cubicBezTo>
                      <a:pt x="9080" y="17954"/>
                      <a:pt x="6498" y="17962"/>
                      <a:pt x="4577" y="17968"/>
                    </a:cubicBezTo>
                    <a:lnTo>
                      <a:pt x="4577" y="11883"/>
                    </a:lnTo>
                    <a:cubicBezTo>
                      <a:pt x="6414" y="11877"/>
                      <a:pt x="8250" y="11877"/>
                      <a:pt x="10087" y="11877"/>
                    </a:cubicBezTo>
                    <a:cubicBezTo>
                      <a:pt x="15212" y="12044"/>
                      <a:pt x="15211" y="17788"/>
                      <a:pt x="10087" y="179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Graphic 2"/>
              <p:cNvSpPr/>
              <p:nvPr/>
            </p:nvSpPr>
            <p:spPr>
              <a:xfrm>
                <a:off x="352667" y="305616"/>
                <a:ext cx="47843" cy="7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6" h="21600" extrusionOk="0">
                    <a:moveTo>
                      <a:pt x="9893" y="21600"/>
                    </a:moveTo>
                    <a:cubicBezTo>
                      <a:pt x="11355" y="21600"/>
                      <a:pt x="12539" y="20793"/>
                      <a:pt x="12539" y="19798"/>
                    </a:cubicBezTo>
                    <a:lnTo>
                      <a:pt x="12539" y="3604"/>
                    </a:lnTo>
                    <a:lnTo>
                      <a:pt x="17219" y="3604"/>
                    </a:lnTo>
                    <a:cubicBezTo>
                      <a:pt x="20723" y="3521"/>
                      <a:pt x="20720" y="82"/>
                      <a:pt x="17219" y="0"/>
                    </a:cubicBezTo>
                    <a:lnTo>
                      <a:pt x="2627" y="0"/>
                    </a:lnTo>
                    <a:cubicBezTo>
                      <a:pt x="-877" y="83"/>
                      <a:pt x="-874" y="3522"/>
                      <a:pt x="2627" y="3604"/>
                    </a:cubicBezTo>
                    <a:lnTo>
                      <a:pt x="7248" y="3604"/>
                    </a:lnTo>
                    <a:lnTo>
                      <a:pt x="7248" y="19798"/>
                    </a:lnTo>
                    <a:cubicBezTo>
                      <a:pt x="7248" y="20793"/>
                      <a:pt x="8432" y="21600"/>
                      <a:pt x="9893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88" name="Group"/>
          <p:cNvGrpSpPr/>
          <p:nvPr/>
        </p:nvGrpSpPr>
        <p:grpSpPr>
          <a:xfrm>
            <a:off x="4079085" y="4736127"/>
            <a:ext cx="503672" cy="503673"/>
            <a:chOff x="0" y="0"/>
            <a:chExt cx="503671" cy="503671"/>
          </a:xfrm>
        </p:grpSpPr>
        <p:sp>
          <p:nvSpPr>
            <p:cNvPr id="379" name="Graphic 6"/>
            <p:cNvSpPr/>
            <p:nvPr/>
          </p:nvSpPr>
          <p:spPr>
            <a:xfrm>
              <a:off x="41972" y="0"/>
              <a:ext cx="251837" cy="27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396"/>
                    <a:pt x="0" y="9818"/>
                  </a:cubicBezTo>
                  <a:lnTo>
                    <a:pt x="0" y="17018"/>
                  </a:lnTo>
                  <a:cubicBezTo>
                    <a:pt x="3" y="19547"/>
                    <a:pt x="2258" y="21597"/>
                    <a:pt x="5040" y="21600"/>
                  </a:cubicBezTo>
                  <a:lnTo>
                    <a:pt x="5760" y="21600"/>
                  </a:lnTo>
                  <a:lnTo>
                    <a:pt x="5760" y="20291"/>
                  </a:lnTo>
                  <a:lnTo>
                    <a:pt x="5040" y="20291"/>
                  </a:lnTo>
                  <a:cubicBezTo>
                    <a:pt x="3053" y="20289"/>
                    <a:pt x="1442" y="18825"/>
                    <a:pt x="1440" y="17018"/>
                  </a:cubicBezTo>
                  <a:lnTo>
                    <a:pt x="1440" y="9818"/>
                  </a:lnTo>
                  <a:cubicBezTo>
                    <a:pt x="1440" y="5119"/>
                    <a:pt x="5631" y="1309"/>
                    <a:pt x="10800" y="1309"/>
                  </a:cubicBezTo>
                  <a:cubicBezTo>
                    <a:pt x="15969" y="1309"/>
                    <a:pt x="20160" y="5119"/>
                    <a:pt x="20160" y="9818"/>
                  </a:cubicBezTo>
                  <a:lnTo>
                    <a:pt x="20160" y="17018"/>
                  </a:lnTo>
                  <a:cubicBezTo>
                    <a:pt x="20158" y="18825"/>
                    <a:pt x="18547" y="20289"/>
                    <a:pt x="16560" y="20291"/>
                  </a:cubicBezTo>
                  <a:lnTo>
                    <a:pt x="15840" y="20291"/>
                  </a:lnTo>
                  <a:lnTo>
                    <a:pt x="15840" y="21600"/>
                  </a:lnTo>
                  <a:lnTo>
                    <a:pt x="16560" y="21600"/>
                  </a:lnTo>
                  <a:cubicBezTo>
                    <a:pt x="19342" y="21597"/>
                    <a:pt x="21597" y="19547"/>
                    <a:pt x="21600" y="17018"/>
                  </a:cubicBezTo>
                  <a:lnTo>
                    <a:pt x="21600" y="9818"/>
                  </a:lnTo>
                  <a:cubicBezTo>
                    <a:pt x="21600" y="4396"/>
                    <a:pt x="16765" y="0"/>
                    <a:pt x="10800" y="0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0" name="Graphic 6"/>
            <p:cNvSpPr/>
            <p:nvPr/>
          </p:nvSpPr>
          <p:spPr>
            <a:xfrm>
              <a:off x="41975" y="376964"/>
              <a:ext cx="33341" cy="12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5" h="21600" extrusionOk="0">
                  <a:moveTo>
                    <a:pt x="15115" y="3181"/>
                  </a:moveTo>
                  <a:lnTo>
                    <a:pt x="18525" y="1534"/>
                  </a:lnTo>
                  <a:lnTo>
                    <a:pt x="10647" y="0"/>
                  </a:lnTo>
                  <a:lnTo>
                    <a:pt x="7237" y="1649"/>
                  </a:lnTo>
                  <a:cubicBezTo>
                    <a:pt x="-3075" y="6634"/>
                    <a:pt x="-2310" y="13054"/>
                    <a:pt x="9163" y="17795"/>
                  </a:cubicBezTo>
                  <a:lnTo>
                    <a:pt x="9163" y="21600"/>
                  </a:lnTo>
                  <a:lnTo>
                    <a:pt x="18492" y="21600"/>
                  </a:lnTo>
                  <a:lnTo>
                    <a:pt x="18492" y="17307"/>
                  </a:lnTo>
                  <a:cubicBezTo>
                    <a:pt x="18493" y="16982"/>
                    <a:pt x="18133" y="16666"/>
                    <a:pt x="17471" y="16413"/>
                  </a:cubicBezTo>
                  <a:cubicBezTo>
                    <a:pt x="7554" y="12609"/>
                    <a:pt x="6608" y="7293"/>
                    <a:pt x="15115" y="3181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1" name="Graphic 6"/>
            <p:cNvSpPr/>
            <p:nvPr/>
          </p:nvSpPr>
          <p:spPr>
            <a:xfrm>
              <a:off x="310596" y="0"/>
              <a:ext cx="193076" cy="20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04" y="0"/>
                  </a:moveTo>
                  <a:lnTo>
                    <a:pt x="4696" y="0"/>
                  </a:lnTo>
                  <a:cubicBezTo>
                    <a:pt x="2104" y="3"/>
                    <a:pt x="3" y="1935"/>
                    <a:pt x="0" y="4320"/>
                  </a:cubicBezTo>
                  <a:lnTo>
                    <a:pt x="0" y="12960"/>
                  </a:lnTo>
                  <a:cubicBezTo>
                    <a:pt x="3" y="15344"/>
                    <a:pt x="2104" y="17277"/>
                    <a:pt x="4696" y="17280"/>
                  </a:cubicBezTo>
                  <a:lnTo>
                    <a:pt x="6574" y="17280"/>
                  </a:lnTo>
                  <a:lnTo>
                    <a:pt x="6574" y="20736"/>
                  </a:lnTo>
                  <a:cubicBezTo>
                    <a:pt x="6574" y="21085"/>
                    <a:pt x="6802" y="21400"/>
                    <a:pt x="7153" y="21534"/>
                  </a:cubicBezTo>
                  <a:cubicBezTo>
                    <a:pt x="7267" y="21578"/>
                    <a:pt x="7390" y="21600"/>
                    <a:pt x="7513" y="21600"/>
                  </a:cubicBezTo>
                  <a:cubicBezTo>
                    <a:pt x="7762" y="21600"/>
                    <a:pt x="8001" y="21508"/>
                    <a:pt x="8177" y="21347"/>
                  </a:cubicBezTo>
                  <a:lnTo>
                    <a:pt x="12597" y="17280"/>
                  </a:lnTo>
                  <a:lnTo>
                    <a:pt x="16904" y="17280"/>
                  </a:lnTo>
                  <a:cubicBezTo>
                    <a:pt x="19496" y="17277"/>
                    <a:pt x="21597" y="15344"/>
                    <a:pt x="21600" y="12960"/>
                  </a:cubicBezTo>
                  <a:lnTo>
                    <a:pt x="21600" y="4320"/>
                  </a:lnTo>
                  <a:cubicBezTo>
                    <a:pt x="21597" y="1935"/>
                    <a:pt x="19496" y="3"/>
                    <a:pt x="16904" y="0"/>
                  </a:cubicBezTo>
                  <a:close/>
                  <a:moveTo>
                    <a:pt x="19722" y="12960"/>
                  </a:moveTo>
                  <a:cubicBezTo>
                    <a:pt x="19722" y="14391"/>
                    <a:pt x="18460" y="15552"/>
                    <a:pt x="16904" y="15552"/>
                  </a:cubicBezTo>
                  <a:lnTo>
                    <a:pt x="12209" y="15552"/>
                  </a:lnTo>
                  <a:cubicBezTo>
                    <a:pt x="11960" y="15552"/>
                    <a:pt x="11721" y="15643"/>
                    <a:pt x="11545" y="15805"/>
                  </a:cubicBezTo>
                  <a:lnTo>
                    <a:pt x="8452" y="18650"/>
                  </a:lnTo>
                  <a:lnTo>
                    <a:pt x="8452" y="16416"/>
                  </a:lnTo>
                  <a:cubicBezTo>
                    <a:pt x="8452" y="15939"/>
                    <a:pt x="8032" y="15552"/>
                    <a:pt x="7513" y="15552"/>
                  </a:cubicBezTo>
                  <a:lnTo>
                    <a:pt x="4696" y="15552"/>
                  </a:lnTo>
                  <a:cubicBezTo>
                    <a:pt x="3140" y="15552"/>
                    <a:pt x="1878" y="14391"/>
                    <a:pt x="1878" y="12960"/>
                  </a:cubicBezTo>
                  <a:lnTo>
                    <a:pt x="1878" y="4320"/>
                  </a:lnTo>
                  <a:cubicBezTo>
                    <a:pt x="1878" y="2888"/>
                    <a:pt x="3140" y="1728"/>
                    <a:pt x="4696" y="1728"/>
                  </a:cubicBezTo>
                  <a:lnTo>
                    <a:pt x="16904" y="1728"/>
                  </a:lnTo>
                  <a:cubicBezTo>
                    <a:pt x="18460" y="1728"/>
                    <a:pt x="19722" y="2888"/>
                    <a:pt x="19722" y="4320"/>
                  </a:cubicBezTo>
                  <a:lnTo>
                    <a:pt x="19722" y="12960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2" name="Graphic 6"/>
            <p:cNvSpPr/>
            <p:nvPr/>
          </p:nvSpPr>
          <p:spPr>
            <a:xfrm>
              <a:off x="352569" y="41972"/>
              <a:ext cx="58762" cy="16790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3" name="Graphic 6"/>
            <p:cNvSpPr/>
            <p:nvPr/>
          </p:nvSpPr>
          <p:spPr>
            <a:xfrm>
              <a:off x="428120" y="41972"/>
              <a:ext cx="33579" cy="16790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4" name="Graphic 6"/>
            <p:cNvSpPr/>
            <p:nvPr/>
          </p:nvSpPr>
          <p:spPr>
            <a:xfrm>
              <a:off x="352569" y="75550"/>
              <a:ext cx="109130" cy="16789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5" name="Graphic 6"/>
            <p:cNvSpPr/>
            <p:nvPr/>
          </p:nvSpPr>
          <p:spPr>
            <a:xfrm>
              <a:off x="352569" y="109128"/>
              <a:ext cx="58762" cy="16790"/>
            </a:xfrm>
            <a:prstGeom prst="rect">
              <a:avLst/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6" name="Graphic 6"/>
            <p:cNvSpPr/>
            <p:nvPr/>
          </p:nvSpPr>
          <p:spPr>
            <a:xfrm>
              <a:off x="260464" y="376964"/>
              <a:ext cx="33341" cy="12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5" h="21600" extrusionOk="0">
                  <a:moveTo>
                    <a:pt x="11288" y="1649"/>
                  </a:moveTo>
                  <a:lnTo>
                    <a:pt x="7878" y="0"/>
                  </a:lnTo>
                  <a:lnTo>
                    <a:pt x="0" y="1534"/>
                  </a:lnTo>
                  <a:lnTo>
                    <a:pt x="3409" y="3183"/>
                  </a:lnTo>
                  <a:cubicBezTo>
                    <a:pt x="11917" y="7294"/>
                    <a:pt x="10971" y="12610"/>
                    <a:pt x="1054" y="16413"/>
                  </a:cubicBezTo>
                  <a:cubicBezTo>
                    <a:pt x="392" y="16666"/>
                    <a:pt x="32" y="16982"/>
                    <a:pt x="33" y="17307"/>
                  </a:cubicBezTo>
                  <a:lnTo>
                    <a:pt x="33" y="21600"/>
                  </a:lnTo>
                  <a:lnTo>
                    <a:pt x="9361" y="21600"/>
                  </a:lnTo>
                  <a:lnTo>
                    <a:pt x="9361" y="17795"/>
                  </a:lnTo>
                  <a:cubicBezTo>
                    <a:pt x="20834" y="13054"/>
                    <a:pt x="21600" y="6634"/>
                    <a:pt x="11288" y="1649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87" name="Graphic 6"/>
            <p:cNvSpPr/>
            <p:nvPr/>
          </p:nvSpPr>
          <p:spPr>
            <a:xfrm>
              <a:off x="0" y="73291"/>
              <a:ext cx="503672" cy="43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21240" y="10620"/>
                  </a:moveTo>
                  <a:lnTo>
                    <a:pt x="18000" y="10620"/>
                  </a:lnTo>
                  <a:cubicBezTo>
                    <a:pt x="16649" y="10621"/>
                    <a:pt x="15540" y="11866"/>
                    <a:pt x="15485" y="13442"/>
                  </a:cubicBezTo>
                  <a:lnTo>
                    <a:pt x="14400" y="15722"/>
                  </a:lnTo>
                  <a:lnTo>
                    <a:pt x="14400" y="13982"/>
                  </a:lnTo>
                  <a:cubicBezTo>
                    <a:pt x="14398" y="12358"/>
                    <a:pt x="13271" y="11042"/>
                    <a:pt x="11880" y="11040"/>
                  </a:cubicBezTo>
                  <a:lnTo>
                    <a:pt x="10564" y="11040"/>
                  </a:lnTo>
                  <a:lnTo>
                    <a:pt x="10554" y="11031"/>
                  </a:lnTo>
                  <a:lnTo>
                    <a:pt x="10548" y="11040"/>
                  </a:lnTo>
                  <a:lnTo>
                    <a:pt x="9720" y="11040"/>
                  </a:lnTo>
                  <a:cubicBezTo>
                    <a:pt x="9322" y="11040"/>
                    <a:pt x="9000" y="10664"/>
                    <a:pt x="9000" y="10199"/>
                  </a:cubicBezTo>
                  <a:lnTo>
                    <a:pt x="9000" y="9210"/>
                  </a:lnTo>
                  <a:cubicBezTo>
                    <a:pt x="10112" y="8461"/>
                    <a:pt x="10798" y="7076"/>
                    <a:pt x="10800" y="5577"/>
                  </a:cubicBezTo>
                  <a:lnTo>
                    <a:pt x="10800" y="2215"/>
                  </a:lnTo>
                  <a:cubicBezTo>
                    <a:pt x="10799" y="1518"/>
                    <a:pt x="10651" y="833"/>
                    <a:pt x="10368" y="220"/>
                  </a:cubicBezTo>
                  <a:cubicBezTo>
                    <a:pt x="10277" y="25"/>
                    <a:pt x="10072" y="-54"/>
                    <a:pt x="9900" y="39"/>
                  </a:cubicBezTo>
                  <a:lnTo>
                    <a:pt x="3807" y="3386"/>
                  </a:lnTo>
                  <a:cubicBezTo>
                    <a:pt x="3680" y="3456"/>
                    <a:pt x="3600" y="3604"/>
                    <a:pt x="3600" y="3767"/>
                  </a:cubicBezTo>
                  <a:lnTo>
                    <a:pt x="3600" y="5577"/>
                  </a:lnTo>
                  <a:cubicBezTo>
                    <a:pt x="3602" y="7076"/>
                    <a:pt x="4288" y="8461"/>
                    <a:pt x="5400" y="9210"/>
                  </a:cubicBezTo>
                  <a:lnTo>
                    <a:pt x="5400" y="10199"/>
                  </a:lnTo>
                  <a:cubicBezTo>
                    <a:pt x="5400" y="10664"/>
                    <a:pt x="5078" y="11040"/>
                    <a:pt x="4680" y="11040"/>
                  </a:cubicBezTo>
                  <a:lnTo>
                    <a:pt x="2520" y="11040"/>
                  </a:lnTo>
                  <a:cubicBezTo>
                    <a:pt x="1129" y="11042"/>
                    <a:pt x="2" y="12358"/>
                    <a:pt x="0" y="13982"/>
                  </a:cubicBezTo>
                  <a:lnTo>
                    <a:pt x="0" y="21546"/>
                  </a:lnTo>
                  <a:lnTo>
                    <a:pt x="720" y="21546"/>
                  </a:lnTo>
                  <a:lnTo>
                    <a:pt x="720" y="13982"/>
                  </a:lnTo>
                  <a:cubicBezTo>
                    <a:pt x="721" y="12822"/>
                    <a:pt x="1526" y="11882"/>
                    <a:pt x="2520" y="11880"/>
                  </a:cubicBezTo>
                  <a:lnTo>
                    <a:pt x="3666" y="11880"/>
                  </a:lnTo>
                  <a:lnTo>
                    <a:pt x="6907" y="17168"/>
                  </a:lnTo>
                  <a:cubicBezTo>
                    <a:pt x="6974" y="17277"/>
                    <a:pt x="7081" y="17342"/>
                    <a:pt x="7195" y="17344"/>
                  </a:cubicBezTo>
                  <a:lnTo>
                    <a:pt x="7200" y="17344"/>
                  </a:lnTo>
                  <a:cubicBezTo>
                    <a:pt x="7313" y="17344"/>
                    <a:pt x="7420" y="17281"/>
                    <a:pt x="7488" y="17175"/>
                  </a:cubicBezTo>
                  <a:lnTo>
                    <a:pt x="10908" y="11880"/>
                  </a:lnTo>
                  <a:lnTo>
                    <a:pt x="11880" y="11880"/>
                  </a:lnTo>
                  <a:cubicBezTo>
                    <a:pt x="12874" y="11882"/>
                    <a:pt x="13679" y="12822"/>
                    <a:pt x="13680" y="13982"/>
                  </a:cubicBezTo>
                  <a:lnTo>
                    <a:pt x="13680" y="17344"/>
                  </a:lnTo>
                  <a:cubicBezTo>
                    <a:pt x="13680" y="17576"/>
                    <a:pt x="13841" y="17764"/>
                    <a:pt x="14040" y="17763"/>
                  </a:cubicBezTo>
                  <a:cubicBezTo>
                    <a:pt x="14171" y="17763"/>
                    <a:pt x="14291" y="17681"/>
                    <a:pt x="14355" y="17547"/>
                  </a:cubicBezTo>
                  <a:lnTo>
                    <a:pt x="16052" y="13982"/>
                  </a:lnTo>
                  <a:lnTo>
                    <a:pt x="18116" y="13982"/>
                  </a:lnTo>
                  <a:lnTo>
                    <a:pt x="14606" y="21546"/>
                  </a:lnTo>
                  <a:lnTo>
                    <a:pt x="15425" y="21546"/>
                  </a:lnTo>
                  <a:lnTo>
                    <a:pt x="18936" y="13982"/>
                  </a:lnTo>
                  <a:lnTo>
                    <a:pt x="19080" y="13982"/>
                  </a:lnTo>
                  <a:cubicBezTo>
                    <a:pt x="20471" y="13980"/>
                    <a:pt x="21598" y="12664"/>
                    <a:pt x="21600" y="11040"/>
                  </a:cubicBezTo>
                  <a:cubicBezTo>
                    <a:pt x="21600" y="10808"/>
                    <a:pt x="21439" y="10620"/>
                    <a:pt x="21240" y="10620"/>
                  </a:cubicBezTo>
                  <a:close/>
                  <a:moveTo>
                    <a:pt x="4320" y="5577"/>
                  </a:moveTo>
                  <a:lnTo>
                    <a:pt x="4320" y="4033"/>
                  </a:lnTo>
                  <a:lnTo>
                    <a:pt x="9879" y="980"/>
                  </a:lnTo>
                  <a:cubicBezTo>
                    <a:pt x="10012" y="1373"/>
                    <a:pt x="10080" y="1792"/>
                    <a:pt x="10080" y="2215"/>
                  </a:cubicBezTo>
                  <a:lnTo>
                    <a:pt x="10080" y="5577"/>
                  </a:lnTo>
                  <a:cubicBezTo>
                    <a:pt x="10080" y="7433"/>
                    <a:pt x="8791" y="8939"/>
                    <a:pt x="7200" y="8939"/>
                  </a:cubicBezTo>
                  <a:cubicBezTo>
                    <a:pt x="5609" y="8939"/>
                    <a:pt x="4320" y="7433"/>
                    <a:pt x="4320" y="5577"/>
                  </a:cubicBezTo>
                  <a:close/>
                  <a:moveTo>
                    <a:pt x="7208" y="16214"/>
                  </a:moveTo>
                  <a:lnTo>
                    <a:pt x="6097" y="14402"/>
                  </a:lnTo>
                  <a:lnTo>
                    <a:pt x="8378" y="14402"/>
                  </a:lnTo>
                  <a:lnTo>
                    <a:pt x="7208" y="16214"/>
                  </a:lnTo>
                  <a:close/>
                  <a:moveTo>
                    <a:pt x="8922" y="13561"/>
                  </a:moveTo>
                  <a:lnTo>
                    <a:pt x="5580" y="13561"/>
                  </a:lnTo>
                  <a:lnTo>
                    <a:pt x="4549" y="11880"/>
                  </a:lnTo>
                  <a:lnTo>
                    <a:pt x="4680" y="11880"/>
                  </a:lnTo>
                  <a:cubicBezTo>
                    <a:pt x="5475" y="11880"/>
                    <a:pt x="6120" y="11128"/>
                    <a:pt x="6120" y="10199"/>
                  </a:cubicBezTo>
                  <a:lnTo>
                    <a:pt x="6120" y="9585"/>
                  </a:lnTo>
                  <a:cubicBezTo>
                    <a:pt x="6823" y="9844"/>
                    <a:pt x="7577" y="9844"/>
                    <a:pt x="8280" y="9585"/>
                  </a:cubicBezTo>
                  <a:lnTo>
                    <a:pt x="8280" y="10199"/>
                  </a:lnTo>
                  <a:cubicBezTo>
                    <a:pt x="8280" y="11128"/>
                    <a:pt x="8925" y="11880"/>
                    <a:pt x="9720" y="11880"/>
                  </a:cubicBezTo>
                  <a:lnTo>
                    <a:pt x="10008" y="11880"/>
                  </a:lnTo>
                  <a:lnTo>
                    <a:pt x="8922" y="13561"/>
                  </a:lnTo>
                  <a:close/>
                  <a:moveTo>
                    <a:pt x="19080" y="13141"/>
                  </a:moveTo>
                  <a:lnTo>
                    <a:pt x="16236" y="13141"/>
                  </a:lnTo>
                  <a:cubicBezTo>
                    <a:pt x="16408" y="12163"/>
                    <a:pt x="17145" y="11461"/>
                    <a:pt x="18000" y="11460"/>
                  </a:cubicBezTo>
                  <a:lnTo>
                    <a:pt x="20844" y="11460"/>
                  </a:lnTo>
                  <a:cubicBezTo>
                    <a:pt x="20672" y="12438"/>
                    <a:pt x="19935" y="13140"/>
                    <a:pt x="19080" y="13141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400" name="Group"/>
          <p:cNvGrpSpPr/>
          <p:nvPr/>
        </p:nvGrpSpPr>
        <p:grpSpPr>
          <a:xfrm>
            <a:off x="3996621" y="3118186"/>
            <a:ext cx="668601" cy="668601"/>
            <a:chOff x="0" y="0"/>
            <a:chExt cx="668600" cy="668600"/>
          </a:xfrm>
        </p:grpSpPr>
        <p:sp>
          <p:nvSpPr>
            <p:cNvPr id="389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99" name="Group"/>
            <p:cNvGrpSpPr/>
            <p:nvPr/>
          </p:nvGrpSpPr>
          <p:grpSpPr>
            <a:xfrm>
              <a:off x="94100" y="69940"/>
              <a:ext cx="503672" cy="503673"/>
              <a:chOff x="0" y="0"/>
              <a:chExt cx="503671" cy="503671"/>
            </a:xfrm>
          </p:grpSpPr>
          <p:sp>
            <p:nvSpPr>
              <p:cNvPr id="390" name="Graphic 6"/>
              <p:cNvSpPr/>
              <p:nvPr/>
            </p:nvSpPr>
            <p:spPr>
              <a:xfrm>
                <a:off x="41972" y="0"/>
                <a:ext cx="251837" cy="277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396"/>
                      <a:pt x="0" y="9818"/>
                    </a:cubicBezTo>
                    <a:lnTo>
                      <a:pt x="0" y="17018"/>
                    </a:lnTo>
                    <a:cubicBezTo>
                      <a:pt x="3" y="19547"/>
                      <a:pt x="2258" y="21597"/>
                      <a:pt x="5040" y="21600"/>
                    </a:cubicBezTo>
                    <a:lnTo>
                      <a:pt x="5760" y="21600"/>
                    </a:lnTo>
                    <a:lnTo>
                      <a:pt x="5760" y="20291"/>
                    </a:lnTo>
                    <a:lnTo>
                      <a:pt x="5040" y="20291"/>
                    </a:lnTo>
                    <a:cubicBezTo>
                      <a:pt x="3053" y="20289"/>
                      <a:pt x="1442" y="18825"/>
                      <a:pt x="1440" y="17018"/>
                    </a:cubicBezTo>
                    <a:lnTo>
                      <a:pt x="1440" y="9818"/>
                    </a:lnTo>
                    <a:cubicBezTo>
                      <a:pt x="1440" y="5119"/>
                      <a:pt x="5631" y="1309"/>
                      <a:pt x="10800" y="1309"/>
                    </a:cubicBezTo>
                    <a:cubicBezTo>
                      <a:pt x="15969" y="1309"/>
                      <a:pt x="20160" y="5119"/>
                      <a:pt x="20160" y="9818"/>
                    </a:cubicBezTo>
                    <a:lnTo>
                      <a:pt x="20160" y="17018"/>
                    </a:lnTo>
                    <a:cubicBezTo>
                      <a:pt x="20158" y="18825"/>
                      <a:pt x="18547" y="20289"/>
                      <a:pt x="16560" y="20291"/>
                    </a:cubicBezTo>
                    <a:lnTo>
                      <a:pt x="15840" y="20291"/>
                    </a:lnTo>
                    <a:lnTo>
                      <a:pt x="15840" y="21600"/>
                    </a:lnTo>
                    <a:lnTo>
                      <a:pt x="16560" y="21600"/>
                    </a:lnTo>
                    <a:cubicBezTo>
                      <a:pt x="19342" y="21597"/>
                      <a:pt x="21597" y="19547"/>
                      <a:pt x="21600" y="17018"/>
                    </a:cubicBezTo>
                    <a:lnTo>
                      <a:pt x="21600" y="9818"/>
                    </a:lnTo>
                    <a:cubicBezTo>
                      <a:pt x="21600" y="4396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Graphic 6"/>
              <p:cNvSpPr/>
              <p:nvPr/>
            </p:nvSpPr>
            <p:spPr>
              <a:xfrm>
                <a:off x="41974" y="376964"/>
                <a:ext cx="33342" cy="12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5" h="21600" extrusionOk="0">
                    <a:moveTo>
                      <a:pt x="15115" y="3181"/>
                    </a:moveTo>
                    <a:lnTo>
                      <a:pt x="18525" y="1534"/>
                    </a:lnTo>
                    <a:lnTo>
                      <a:pt x="10647" y="0"/>
                    </a:lnTo>
                    <a:lnTo>
                      <a:pt x="7237" y="1649"/>
                    </a:lnTo>
                    <a:cubicBezTo>
                      <a:pt x="-3075" y="6634"/>
                      <a:pt x="-2310" y="13054"/>
                      <a:pt x="9163" y="17795"/>
                    </a:cubicBezTo>
                    <a:lnTo>
                      <a:pt x="9163" y="21600"/>
                    </a:lnTo>
                    <a:lnTo>
                      <a:pt x="18492" y="21600"/>
                    </a:lnTo>
                    <a:lnTo>
                      <a:pt x="18492" y="17307"/>
                    </a:lnTo>
                    <a:cubicBezTo>
                      <a:pt x="18493" y="16982"/>
                      <a:pt x="18133" y="16666"/>
                      <a:pt x="17471" y="16413"/>
                    </a:cubicBezTo>
                    <a:cubicBezTo>
                      <a:pt x="7554" y="12609"/>
                      <a:pt x="6608" y="7293"/>
                      <a:pt x="15115" y="31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2" name="Graphic 6"/>
              <p:cNvSpPr/>
              <p:nvPr/>
            </p:nvSpPr>
            <p:spPr>
              <a:xfrm>
                <a:off x="310596" y="0"/>
                <a:ext cx="193076" cy="209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04" y="0"/>
                    </a:moveTo>
                    <a:lnTo>
                      <a:pt x="4696" y="0"/>
                    </a:lnTo>
                    <a:cubicBezTo>
                      <a:pt x="2104" y="3"/>
                      <a:pt x="3" y="1935"/>
                      <a:pt x="0" y="4320"/>
                    </a:cubicBezTo>
                    <a:lnTo>
                      <a:pt x="0" y="12960"/>
                    </a:lnTo>
                    <a:cubicBezTo>
                      <a:pt x="3" y="15344"/>
                      <a:pt x="2104" y="17277"/>
                      <a:pt x="4696" y="17280"/>
                    </a:cubicBezTo>
                    <a:lnTo>
                      <a:pt x="6574" y="17280"/>
                    </a:lnTo>
                    <a:lnTo>
                      <a:pt x="6574" y="20736"/>
                    </a:lnTo>
                    <a:cubicBezTo>
                      <a:pt x="6574" y="21085"/>
                      <a:pt x="6802" y="21400"/>
                      <a:pt x="7153" y="21534"/>
                    </a:cubicBezTo>
                    <a:cubicBezTo>
                      <a:pt x="7267" y="21578"/>
                      <a:pt x="7390" y="21600"/>
                      <a:pt x="7513" y="21600"/>
                    </a:cubicBezTo>
                    <a:cubicBezTo>
                      <a:pt x="7762" y="21600"/>
                      <a:pt x="8001" y="21508"/>
                      <a:pt x="8177" y="21347"/>
                    </a:cubicBezTo>
                    <a:lnTo>
                      <a:pt x="12597" y="17280"/>
                    </a:lnTo>
                    <a:lnTo>
                      <a:pt x="16904" y="17280"/>
                    </a:lnTo>
                    <a:cubicBezTo>
                      <a:pt x="19496" y="17277"/>
                      <a:pt x="21597" y="15344"/>
                      <a:pt x="21600" y="12960"/>
                    </a:cubicBezTo>
                    <a:lnTo>
                      <a:pt x="21600" y="4320"/>
                    </a:lnTo>
                    <a:cubicBezTo>
                      <a:pt x="21597" y="1935"/>
                      <a:pt x="19496" y="3"/>
                      <a:pt x="16904" y="0"/>
                    </a:cubicBezTo>
                    <a:close/>
                    <a:moveTo>
                      <a:pt x="19722" y="12960"/>
                    </a:moveTo>
                    <a:cubicBezTo>
                      <a:pt x="19722" y="14391"/>
                      <a:pt x="18460" y="15552"/>
                      <a:pt x="16904" y="15552"/>
                    </a:cubicBezTo>
                    <a:lnTo>
                      <a:pt x="12209" y="15552"/>
                    </a:lnTo>
                    <a:cubicBezTo>
                      <a:pt x="11960" y="15552"/>
                      <a:pt x="11721" y="15643"/>
                      <a:pt x="11545" y="15805"/>
                    </a:cubicBezTo>
                    <a:lnTo>
                      <a:pt x="8452" y="18650"/>
                    </a:lnTo>
                    <a:lnTo>
                      <a:pt x="8452" y="16416"/>
                    </a:lnTo>
                    <a:cubicBezTo>
                      <a:pt x="8452" y="15939"/>
                      <a:pt x="8032" y="15552"/>
                      <a:pt x="7513" y="15552"/>
                    </a:cubicBezTo>
                    <a:lnTo>
                      <a:pt x="4696" y="15552"/>
                    </a:lnTo>
                    <a:cubicBezTo>
                      <a:pt x="3140" y="15552"/>
                      <a:pt x="1878" y="14391"/>
                      <a:pt x="1878" y="12960"/>
                    </a:cubicBezTo>
                    <a:lnTo>
                      <a:pt x="1878" y="4320"/>
                    </a:lnTo>
                    <a:cubicBezTo>
                      <a:pt x="1878" y="2888"/>
                      <a:pt x="3140" y="1728"/>
                      <a:pt x="4696" y="1728"/>
                    </a:cubicBezTo>
                    <a:lnTo>
                      <a:pt x="16904" y="1728"/>
                    </a:lnTo>
                    <a:cubicBezTo>
                      <a:pt x="18460" y="1728"/>
                      <a:pt x="19722" y="2888"/>
                      <a:pt x="19722" y="4320"/>
                    </a:cubicBezTo>
                    <a:lnTo>
                      <a:pt x="19722" y="129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Graphic 6"/>
              <p:cNvSpPr/>
              <p:nvPr/>
            </p:nvSpPr>
            <p:spPr>
              <a:xfrm>
                <a:off x="352569" y="41973"/>
                <a:ext cx="58762" cy="1678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Graphic 6"/>
              <p:cNvSpPr/>
              <p:nvPr/>
            </p:nvSpPr>
            <p:spPr>
              <a:xfrm>
                <a:off x="428119" y="41973"/>
                <a:ext cx="33580" cy="1678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Graphic 6"/>
              <p:cNvSpPr/>
              <p:nvPr/>
            </p:nvSpPr>
            <p:spPr>
              <a:xfrm>
                <a:off x="352569" y="75550"/>
                <a:ext cx="109130" cy="1679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6" name="Graphic 6"/>
              <p:cNvSpPr/>
              <p:nvPr/>
            </p:nvSpPr>
            <p:spPr>
              <a:xfrm>
                <a:off x="352569" y="109128"/>
                <a:ext cx="58762" cy="1679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7" name="Graphic 6"/>
              <p:cNvSpPr/>
              <p:nvPr/>
            </p:nvSpPr>
            <p:spPr>
              <a:xfrm>
                <a:off x="260464" y="376964"/>
                <a:ext cx="33341" cy="12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5" h="21600" extrusionOk="0">
                    <a:moveTo>
                      <a:pt x="11288" y="1649"/>
                    </a:moveTo>
                    <a:lnTo>
                      <a:pt x="7878" y="0"/>
                    </a:lnTo>
                    <a:lnTo>
                      <a:pt x="0" y="1534"/>
                    </a:lnTo>
                    <a:lnTo>
                      <a:pt x="3409" y="3183"/>
                    </a:lnTo>
                    <a:cubicBezTo>
                      <a:pt x="11917" y="7294"/>
                      <a:pt x="10971" y="12610"/>
                      <a:pt x="1054" y="16413"/>
                    </a:cubicBezTo>
                    <a:cubicBezTo>
                      <a:pt x="392" y="16666"/>
                      <a:pt x="32" y="16982"/>
                      <a:pt x="33" y="17307"/>
                    </a:cubicBezTo>
                    <a:lnTo>
                      <a:pt x="33" y="21600"/>
                    </a:lnTo>
                    <a:lnTo>
                      <a:pt x="9361" y="21600"/>
                    </a:lnTo>
                    <a:lnTo>
                      <a:pt x="9361" y="17795"/>
                    </a:lnTo>
                    <a:cubicBezTo>
                      <a:pt x="20834" y="13054"/>
                      <a:pt x="21600" y="6634"/>
                      <a:pt x="11288" y="16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398" name="Graphic 6"/>
              <p:cNvSpPr/>
              <p:nvPr/>
            </p:nvSpPr>
            <p:spPr>
              <a:xfrm>
                <a:off x="0" y="73291"/>
                <a:ext cx="503672" cy="43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6" extrusionOk="0">
                    <a:moveTo>
                      <a:pt x="21240" y="10620"/>
                    </a:moveTo>
                    <a:lnTo>
                      <a:pt x="18000" y="10620"/>
                    </a:lnTo>
                    <a:cubicBezTo>
                      <a:pt x="16649" y="10621"/>
                      <a:pt x="15540" y="11866"/>
                      <a:pt x="15485" y="13442"/>
                    </a:cubicBezTo>
                    <a:lnTo>
                      <a:pt x="14400" y="15722"/>
                    </a:lnTo>
                    <a:lnTo>
                      <a:pt x="14400" y="13982"/>
                    </a:lnTo>
                    <a:cubicBezTo>
                      <a:pt x="14398" y="12358"/>
                      <a:pt x="13271" y="11042"/>
                      <a:pt x="11880" y="11040"/>
                    </a:cubicBezTo>
                    <a:lnTo>
                      <a:pt x="10564" y="11040"/>
                    </a:lnTo>
                    <a:lnTo>
                      <a:pt x="10554" y="11031"/>
                    </a:lnTo>
                    <a:lnTo>
                      <a:pt x="10548" y="11040"/>
                    </a:lnTo>
                    <a:lnTo>
                      <a:pt x="9720" y="11040"/>
                    </a:lnTo>
                    <a:cubicBezTo>
                      <a:pt x="9322" y="11040"/>
                      <a:pt x="9000" y="10664"/>
                      <a:pt x="9000" y="10199"/>
                    </a:cubicBezTo>
                    <a:lnTo>
                      <a:pt x="9000" y="9210"/>
                    </a:lnTo>
                    <a:cubicBezTo>
                      <a:pt x="10112" y="8461"/>
                      <a:pt x="10798" y="7076"/>
                      <a:pt x="10800" y="5577"/>
                    </a:cubicBezTo>
                    <a:lnTo>
                      <a:pt x="10800" y="2215"/>
                    </a:lnTo>
                    <a:cubicBezTo>
                      <a:pt x="10799" y="1518"/>
                      <a:pt x="10651" y="833"/>
                      <a:pt x="10368" y="220"/>
                    </a:cubicBezTo>
                    <a:cubicBezTo>
                      <a:pt x="10277" y="25"/>
                      <a:pt x="10072" y="-54"/>
                      <a:pt x="9900" y="39"/>
                    </a:cubicBezTo>
                    <a:lnTo>
                      <a:pt x="3807" y="3386"/>
                    </a:lnTo>
                    <a:cubicBezTo>
                      <a:pt x="3680" y="3456"/>
                      <a:pt x="3600" y="3604"/>
                      <a:pt x="3600" y="3767"/>
                    </a:cubicBezTo>
                    <a:lnTo>
                      <a:pt x="3600" y="5577"/>
                    </a:lnTo>
                    <a:cubicBezTo>
                      <a:pt x="3602" y="7076"/>
                      <a:pt x="4288" y="8461"/>
                      <a:pt x="5400" y="9210"/>
                    </a:cubicBezTo>
                    <a:lnTo>
                      <a:pt x="5400" y="10199"/>
                    </a:lnTo>
                    <a:cubicBezTo>
                      <a:pt x="5400" y="10664"/>
                      <a:pt x="5078" y="11040"/>
                      <a:pt x="4680" y="11040"/>
                    </a:cubicBezTo>
                    <a:lnTo>
                      <a:pt x="2520" y="11040"/>
                    </a:lnTo>
                    <a:cubicBezTo>
                      <a:pt x="1129" y="11042"/>
                      <a:pt x="2" y="12358"/>
                      <a:pt x="0" y="13982"/>
                    </a:cubicBezTo>
                    <a:lnTo>
                      <a:pt x="0" y="21546"/>
                    </a:lnTo>
                    <a:lnTo>
                      <a:pt x="720" y="21546"/>
                    </a:lnTo>
                    <a:lnTo>
                      <a:pt x="720" y="13982"/>
                    </a:lnTo>
                    <a:cubicBezTo>
                      <a:pt x="721" y="12822"/>
                      <a:pt x="1526" y="11882"/>
                      <a:pt x="2520" y="11880"/>
                    </a:cubicBezTo>
                    <a:lnTo>
                      <a:pt x="3666" y="11880"/>
                    </a:lnTo>
                    <a:lnTo>
                      <a:pt x="6907" y="17168"/>
                    </a:lnTo>
                    <a:cubicBezTo>
                      <a:pt x="6974" y="17277"/>
                      <a:pt x="7081" y="17342"/>
                      <a:pt x="7195" y="17344"/>
                    </a:cubicBezTo>
                    <a:lnTo>
                      <a:pt x="7200" y="17344"/>
                    </a:lnTo>
                    <a:cubicBezTo>
                      <a:pt x="7313" y="17344"/>
                      <a:pt x="7420" y="17281"/>
                      <a:pt x="7488" y="17175"/>
                    </a:cubicBezTo>
                    <a:lnTo>
                      <a:pt x="10908" y="11880"/>
                    </a:lnTo>
                    <a:lnTo>
                      <a:pt x="11880" y="11880"/>
                    </a:lnTo>
                    <a:cubicBezTo>
                      <a:pt x="12874" y="11882"/>
                      <a:pt x="13679" y="12822"/>
                      <a:pt x="13680" y="13982"/>
                    </a:cubicBezTo>
                    <a:lnTo>
                      <a:pt x="13680" y="17344"/>
                    </a:lnTo>
                    <a:cubicBezTo>
                      <a:pt x="13680" y="17576"/>
                      <a:pt x="13841" y="17764"/>
                      <a:pt x="14040" y="17763"/>
                    </a:cubicBezTo>
                    <a:cubicBezTo>
                      <a:pt x="14171" y="17763"/>
                      <a:pt x="14291" y="17681"/>
                      <a:pt x="14355" y="17547"/>
                    </a:cubicBezTo>
                    <a:lnTo>
                      <a:pt x="16052" y="13982"/>
                    </a:lnTo>
                    <a:lnTo>
                      <a:pt x="18116" y="13982"/>
                    </a:lnTo>
                    <a:lnTo>
                      <a:pt x="14606" y="21546"/>
                    </a:lnTo>
                    <a:lnTo>
                      <a:pt x="15425" y="21546"/>
                    </a:lnTo>
                    <a:lnTo>
                      <a:pt x="18936" y="13982"/>
                    </a:lnTo>
                    <a:lnTo>
                      <a:pt x="19080" y="13982"/>
                    </a:lnTo>
                    <a:cubicBezTo>
                      <a:pt x="20471" y="13980"/>
                      <a:pt x="21598" y="12664"/>
                      <a:pt x="21600" y="11040"/>
                    </a:cubicBezTo>
                    <a:cubicBezTo>
                      <a:pt x="21600" y="10808"/>
                      <a:pt x="21439" y="10620"/>
                      <a:pt x="21240" y="10620"/>
                    </a:cubicBezTo>
                    <a:close/>
                    <a:moveTo>
                      <a:pt x="4320" y="5577"/>
                    </a:moveTo>
                    <a:lnTo>
                      <a:pt x="4320" y="4033"/>
                    </a:lnTo>
                    <a:lnTo>
                      <a:pt x="9879" y="980"/>
                    </a:lnTo>
                    <a:cubicBezTo>
                      <a:pt x="10012" y="1373"/>
                      <a:pt x="10080" y="1792"/>
                      <a:pt x="10080" y="2215"/>
                    </a:cubicBezTo>
                    <a:lnTo>
                      <a:pt x="10080" y="5577"/>
                    </a:lnTo>
                    <a:cubicBezTo>
                      <a:pt x="10080" y="7433"/>
                      <a:pt x="8791" y="8939"/>
                      <a:pt x="7200" y="8939"/>
                    </a:cubicBezTo>
                    <a:cubicBezTo>
                      <a:pt x="5609" y="8939"/>
                      <a:pt x="4320" y="7433"/>
                      <a:pt x="4320" y="5577"/>
                    </a:cubicBezTo>
                    <a:close/>
                    <a:moveTo>
                      <a:pt x="7208" y="16214"/>
                    </a:moveTo>
                    <a:lnTo>
                      <a:pt x="6097" y="14402"/>
                    </a:lnTo>
                    <a:lnTo>
                      <a:pt x="8378" y="14402"/>
                    </a:lnTo>
                    <a:lnTo>
                      <a:pt x="7208" y="16214"/>
                    </a:lnTo>
                    <a:close/>
                    <a:moveTo>
                      <a:pt x="8922" y="13561"/>
                    </a:moveTo>
                    <a:lnTo>
                      <a:pt x="5580" y="13561"/>
                    </a:lnTo>
                    <a:lnTo>
                      <a:pt x="4549" y="11880"/>
                    </a:lnTo>
                    <a:lnTo>
                      <a:pt x="4680" y="11880"/>
                    </a:lnTo>
                    <a:cubicBezTo>
                      <a:pt x="5475" y="11880"/>
                      <a:pt x="6120" y="11128"/>
                      <a:pt x="6120" y="10199"/>
                    </a:cubicBezTo>
                    <a:lnTo>
                      <a:pt x="6120" y="9585"/>
                    </a:lnTo>
                    <a:cubicBezTo>
                      <a:pt x="6823" y="9844"/>
                      <a:pt x="7577" y="9844"/>
                      <a:pt x="8280" y="9585"/>
                    </a:cubicBezTo>
                    <a:lnTo>
                      <a:pt x="8280" y="10199"/>
                    </a:lnTo>
                    <a:cubicBezTo>
                      <a:pt x="8280" y="11128"/>
                      <a:pt x="8925" y="11880"/>
                      <a:pt x="9720" y="11880"/>
                    </a:cubicBezTo>
                    <a:lnTo>
                      <a:pt x="10008" y="11880"/>
                    </a:lnTo>
                    <a:lnTo>
                      <a:pt x="8922" y="13561"/>
                    </a:lnTo>
                    <a:close/>
                    <a:moveTo>
                      <a:pt x="19080" y="13141"/>
                    </a:moveTo>
                    <a:lnTo>
                      <a:pt x="16236" y="13141"/>
                    </a:lnTo>
                    <a:cubicBezTo>
                      <a:pt x="16408" y="12163"/>
                      <a:pt x="17145" y="11461"/>
                      <a:pt x="18000" y="11460"/>
                    </a:cubicBezTo>
                    <a:lnTo>
                      <a:pt x="20844" y="11460"/>
                    </a:lnTo>
                    <a:cubicBezTo>
                      <a:pt x="20672" y="12438"/>
                      <a:pt x="19935" y="13140"/>
                      <a:pt x="19080" y="13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15" name="Group"/>
          <p:cNvGrpSpPr/>
          <p:nvPr/>
        </p:nvGrpSpPr>
        <p:grpSpPr>
          <a:xfrm>
            <a:off x="3996621" y="3819370"/>
            <a:ext cx="668601" cy="668601"/>
            <a:chOff x="0" y="0"/>
            <a:chExt cx="668600" cy="668600"/>
          </a:xfrm>
        </p:grpSpPr>
        <p:sp>
          <p:nvSpPr>
            <p:cNvPr id="401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14" name="Group"/>
            <p:cNvGrpSpPr/>
            <p:nvPr/>
          </p:nvGrpSpPr>
          <p:grpSpPr>
            <a:xfrm>
              <a:off x="113659" y="113659"/>
              <a:ext cx="441282" cy="441282"/>
              <a:chOff x="0" y="0"/>
              <a:chExt cx="441280" cy="441280"/>
            </a:xfrm>
          </p:grpSpPr>
          <p:sp>
            <p:nvSpPr>
              <p:cNvPr id="402" name="Graphic 2"/>
              <p:cNvSpPr/>
              <p:nvPr/>
            </p:nvSpPr>
            <p:spPr>
              <a:xfrm>
                <a:off x="-1" y="0"/>
                <a:ext cx="353026" cy="441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0" y="0"/>
                    </a:moveTo>
                    <a:lnTo>
                      <a:pt x="5850" y="0"/>
                    </a:lnTo>
                    <a:cubicBezTo>
                      <a:pt x="5105" y="2"/>
                      <a:pt x="4502" y="484"/>
                      <a:pt x="4500" y="1080"/>
                    </a:cubicBezTo>
                    <a:lnTo>
                      <a:pt x="4500" y="8640"/>
                    </a:lnTo>
                    <a:lnTo>
                      <a:pt x="2700" y="8640"/>
                    </a:lnTo>
                    <a:cubicBezTo>
                      <a:pt x="2643" y="8639"/>
                      <a:pt x="2586" y="8648"/>
                      <a:pt x="2534" y="8665"/>
                    </a:cubicBezTo>
                    <a:lnTo>
                      <a:pt x="284" y="9385"/>
                    </a:lnTo>
                    <a:cubicBezTo>
                      <a:pt x="112" y="9440"/>
                      <a:pt x="0" y="9572"/>
                      <a:pt x="0" y="9720"/>
                    </a:cubicBezTo>
                    <a:lnTo>
                      <a:pt x="0" y="14760"/>
                    </a:lnTo>
                    <a:cubicBezTo>
                      <a:pt x="1" y="14880"/>
                      <a:pt x="77" y="14993"/>
                      <a:pt x="203" y="15059"/>
                    </a:cubicBezTo>
                    <a:lnTo>
                      <a:pt x="1557" y="15779"/>
                    </a:lnTo>
                    <a:cubicBezTo>
                      <a:pt x="1630" y="15819"/>
                      <a:pt x="1716" y="15840"/>
                      <a:pt x="1805" y="15840"/>
                    </a:cubicBezTo>
                    <a:lnTo>
                      <a:pt x="4500" y="15840"/>
                    </a:lnTo>
                    <a:lnTo>
                      <a:pt x="4500" y="20520"/>
                    </a:lnTo>
                    <a:cubicBezTo>
                      <a:pt x="4502" y="21116"/>
                      <a:pt x="5105" y="21598"/>
                      <a:pt x="5850" y="21600"/>
                    </a:cubicBezTo>
                    <a:lnTo>
                      <a:pt x="20250" y="21600"/>
                    </a:lnTo>
                    <a:cubicBezTo>
                      <a:pt x="20995" y="21598"/>
                      <a:pt x="21598" y="21116"/>
                      <a:pt x="21600" y="20520"/>
                    </a:cubicBezTo>
                    <a:lnTo>
                      <a:pt x="21600" y="1080"/>
                    </a:lnTo>
                    <a:cubicBezTo>
                      <a:pt x="21598" y="484"/>
                      <a:pt x="20995" y="2"/>
                      <a:pt x="20250" y="0"/>
                    </a:cubicBezTo>
                    <a:close/>
                    <a:moveTo>
                      <a:pt x="4455" y="11520"/>
                    </a:moveTo>
                    <a:lnTo>
                      <a:pt x="4500" y="11520"/>
                    </a:lnTo>
                    <a:lnTo>
                      <a:pt x="4500" y="15120"/>
                    </a:lnTo>
                    <a:lnTo>
                      <a:pt x="1940" y="15120"/>
                    </a:lnTo>
                    <a:lnTo>
                      <a:pt x="900" y="14566"/>
                    </a:lnTo>
                    <a:lnTo>
                      <a:pt x="900" y="9965"/>
                    </a:lnTo>
                    <a:lnTo>
                      <a:pt x="2786" y="9360"/>
                    </a:lnTo>
                    <a:lnTo>
                      <a:pt x="8100" y="9360"/>
                    </a:lnTo>
                    <a:cubicBezTo>
                      <a:pt x="8597" y="9360"/>
                      <a:pt x="9000" y="9682"/>
                      <a:pt x="9000" y="10080"/>
                    </a:cubicBezTo>
                    <a:cubicBezTo>
                      <a:pt x="9000" y="10478"/>
                      <a:pt x="8597" y="10800"/>
                      <a:pt x="8100" y="10800"/>
                    </a:cubicBezTo>
                    <a:lnTo>
                      <a:pt x="4050" y="10800"/>
                    </a:lnTo>
                    <a:cubicBezTo>
                      <a:pt x="3802" y="10800"/>
                      <a:pt x="3600" y="10961"/>
                      <a:pt x="3600" y="11160"/>
                    </a:cubicBezTo>
                    <a:cubicBezTo>
                      <a:pt x="3598" y="11756"/>
                      <a:pt x="2995" y="12238"/>
                      <a:pt x="2250" y="12240"/>
                    </a:cubicBezTo>
                    <a:lnTo>
                      <a:pt x="2250" y="12960"/>
                    </a:lnTo>
                    <a:cubicBezTo>
                      <a:pt x="3319" y="12959"/>
                      <a:pt x="4240" y="12358"/>
                      <a:pt x="4455" y="11520"/>
                    </a:cubicBezTo>
                    <a:close/>
                    <a:moveTo>
                      <a:pt x="20700" y="20520"/>
                    </a:moveTo>
                    <a:cubicBezTo>
                      <a:pt x="20700" y="20719"/>
                      <a:pt x="20499" y="20880"/>
                      <a:pt x="20250" y="20880"/>
                    </a:cubicBezTo>
                    <a:lnTo>
                      <a:pt x="5850" y="20880"/>
                    </a:lnTo>
                    <a:cubicBezTo>
                      <a:pt x="5602" y="20880"/>
                      <a:pt x="5400" y="20719"/>
                      <a:pt x="5400" y="20520"/>
                    </a:cubicBezTo>
                    <a:lnTo>
                      <a:pt x="5400" y="11520"/>
                    </a:lnTo>
                    <a:lnTo>
                      <a:pt x="8100" y="11520"/>
                    </a:lnTo>
                    <a:cubicBezTo>
                      <a:pt x="9094" y="11520"/>
                      <a:pt x="9900" y="10875"/>
                      <a:pt x="9900" y="10080"/>
                    </a:cubicBezTo>
                    <a:cubicBezTo>
                      <a:pt x="9900" y="9285"/>
                      <a:pt x="9094" y="8640"/>
                      <a:pt x="8100" y="8640"/>
                    </a:cubicBezTo>
                    <a:lnTo>
                      <a:pt x="5400" y="8640"/>
                    </a:lnTo>
                    <a:lnTo>
                      <a:pt x="5400" y="1080"/>
                    </a:lnTo>
                    <a:cubicBezTo>
                      <a:pt x="5400" y="881"/>
                      <a:pt x="5602" y="720"/>
                      <a:pt x="5850" y="720"/>
                    </a:cubicBezTo>
                    <a:lnTo>
                      <a:pt x="20250" y="720"/>
                    </a:lnTo>
                    <a:cubicBezTo>
                      <a:pt x="20499" y="720"/>
                      <a:pt x="20700" y="881"/>
                      <a:pt x="20700" y="10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Graphic 2"/>
              <p:cNvSpPr/>
              <p:nvPr/>
            </p:nvSpPr>
            <p:spPr>
              <a:xfrm>
                <a:off x="187279" y="78224"/>
                <a:ext cx="72812" cy="54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5" y="21600"/>
                    </a:moveTo>
                    <a:cubicBezTo>
                      <a:pt x="8294" y="21600"/>
                      <a:pt x="8848" y="21291"/>
                      <a:pt x="9258" y="20741"/>
                    </a:cubicBezTo>
                    <a:lnTo>
                      <a:pt x="21600" y="4148"/>
                    </a:lnTo>
                    <a:lnTo>
                      <a:pt x="18515" y="0"/>
                    </a:lnTo>
                    <a:lnTo>
                      <a:pt x="7715" y="14519"/>
                    </a:lnTo>
                    <a:lnTo>
                      <a:pt x="3085" y="8295"/>
                    </a:lnTo>
                    <a:lnTo>
                      <a:pt x="0" y="12443"/>
                    </a:lnTo>
                    <a:lnTo>
                      <a:pt x="6172" y="20741"/>
                    </a:lnTo>
                    <a:cubicBezTo>
                      <a:pt x="6582" y="21291"/>
                      <a:pt x="7136" y="21600"/>
                      <a:pt x="7715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Graphic 2"/>
              <p:cNvSpPr/>
              <p:nvPr/>
            </p:nvSpPr>
            <p:spPr>
              <a:xfrm>
                <a:off x="139738" y="29418"/>
                <a:ext cx="147094" cy="176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499" extrusionOk="0">
                    <a:moveTo>
                      <a:pt x="20957" y="3664"/>
                    </a:moveTo>
                    <a:lnTo>
                      <a:pt x="11240" y="80"/>
                    </a:lnTo>
                    <a:cubicBezTo>
                      <a:pt x="10959" y="-27"/>
                      <a:pt x="10635" y="-27"/>
                      <a:pt x="10354" y="80"/>
                    </a:cubicBezTo>
                    <a:lnTo>
                      <a:pt x="637" y="3664"/>
                    </a:lnTo>
                    <a:cubicBezTo>
                      <a:pt x="247" y="3806"/>
                      <a:pt x="-3" y="4126"/>
                      <a:pt x="0" y="4479"/>
                    </a:cubicBezTo>
                    <a:lnTo>
                      <a:pt x="0" y="10221"/>
                    </a:lnTo>
                    <a:cubicBezTo>
                      <a:pt x="-1" y="12523"/>
                      <a:pt x="1186" y="14714"/>
                      <a:pt x="3260" y="16241"/>
                    </a:cubicBezTo>
                    <a:lnTo>
                      <a:pt x="10084" y="21276"/>
                    </a:lnTo>
                    <a:cubicBezTo>
                      <a:pt x="10492" y="21573"/>
                      <a:pt x="11102" y="21573"/>
                      <a:pt x="11510" y="21276"/>
                    </a:cubicBezTo>
                    <a:lnTo>
                      <a:pt x="18334" y="16241"/>
                    </a:lnTo>
                    <a:cubicBezTo>
                      <a:pt x="20408" y="14714"/>
                      <a:pt x="21595" y="12523"/>
                      <a:pt x="21594" y="10221"/>
                    </a:cubicBezTo>
                    <a:lnTo>
                      <a:pt x="21594" y="4479"/>
                    </a:lnTo>
                    <a:cubicBezTo>
                      <a:pt x="21597" y="4126"/>
                      <a:pt x="21347" y="3806"/>
                      <a:pt x="20957" y="3664"/>
                    </a:cubicBezTo>
                    <a:close/>
                    <a:moveTo>
                      <a:pt x="19435" y="10221"/>
                    </a:moveTo>
                    <a:cubicBezTo>
                      <a:pt x="19432" y="12012"/>
                      <a:pt x="18509" y="13716"/>
                      <a:pt x="16897" y="14907"/>
                    </a:cubicBezTo>
                    <a:lnTo>
                      <a:pt x="10797" y="19404"/>
                    </a:lnTo>
                    <a:lnTo>
                      <a:pt x="4696" y="14907"/>
                    </a:lnTo>
                    <a:cubicBezTo>
                      <a:pt x="3085" y="13716"/>
                      <a:pt x="2162" y="12012"/>
                      <a:pt x="2159" y="10221"/>
                    </a:cubicBezTo>
                    <a:lnTo>
                      <a:pt x="2159" y="5061"/>
                    </a:lnTo>
                    <a:lnTo>
                      <a:pt x="10797" y="1872"/>
                    </a:lnTo>
                    <a:lnTo>
                      <a:pt x="19435" y="50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5" name="Graphic 2"/>
              <p:cNvSpPr/>
              <p:nvPr/>
            </p:nvSpPr>
            <p:spPr>
              <a:xfrm>
                <a:off x="367733" y="102965"/>
                <a:ext cx="73548" cy="338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1" extrusionOk="0">
                    <a:moveTo>
                      <a:pt x="19440" y="2811"/>
                    </a:moveTo>
                    <a:lnTo>
                      <a:pt x="12960" y="2811"/>
                    </a:lnTo>
                    <a:lnTo>
                      <a:pt x="12960" y="1406"/>
                    </a:lnTo>
                    <a:cubicBezTo>
                      <a:pt x="12960" y="629"/>
                      <a:pt x="10059" y="0"/>
                      <a:pt x="6480" y="0"/>
                    </a:cubicBezTo>
                    <a:cubicBezTo>
                      <a:pt x="2901" y="0"/>
                      <a:pt x="0" y="629"/>
                      <a:pt x="0" y="1406"/>
                    </a:cubicBezTo>
                    <a:lnTo>
                      <a:pt x="0" y="17336"/>
                    </a:lnTo>
                    <a:cubicBezTo>
                      <a:pt x="0" y="17374"/>
                      <a:pt x="22" y="17411"/>
                      <a:pt x="65" y="17448"/>
                    </a:cubicBezTo>
                    <a:lnTo>
                      <a:pt x="4385" y="21197"/>
                    </a:lnTo>
                    <a:cubicBezTo>
                      <a:pt x="4675" y="21447"/>
                      <a:pt x="5848" y="21600"/>
                      <a:pt x="7005" y="21537"/>
                    </a:cubicBezTo>
                    <a:cubicBezTo>
                      <a:pt x="7778" y="21495"/>
                      <a:pt x="8381" y="21364"/>
                      <a:pt x="8575" y="21197"/>
                    </a:cubicBezTo>
                    <a:lnTo>
                      <a:pt x="12895" y="17448"/>
                    </a:lnTo>
                    <a:cubicBezTo>
                      <a:pt x="12938" y="17411"/>
                      <a:pt x="12960" y="17374"/>
                      <a:pt x="12960" y="17336"/>
                    </a:cubicBezTo>
                    <a:lnTo>
                      <a:pt x="12960" y="3748"/>
                    </a:lnTo>
                    <a:lnTo>
                      <a:pt x="17280" y="3748"/>
                    </a:lnTo>
                    <a:lnTo>
                      <a:pt x="17280" y="7965"/>
                    </a:lnTo>
                    <a:lnTo>
                      <a:pt x="21600" y="7965"/>
                    </a:lnTo>
                    <a:lnTo>
                      <a:pt x="21600" y="3280"/>
                    </a:lnTo>
                    <a:cubicBezTo>
                      <a:pt x="21600" y="3021"/>
                      <a:pt x="20633" y="2811"/>
                      <a:pt x="19440" y="2811"/>
                    </a:cubicBezTo>
                    <a:close/>
                    <a:moveTo>
                      <a:pt x="6480" y="19154"/>
                    </a:moveTo>
                    <a:lnTo>
                      <a:pt x="4925" y="17804"/>
                    </a:lnTo>
                    <a:lnTo>
                      <a:pt x="8035" y="17804"/>
                    </a:lnTo>
                    <a:close/>
                    <a:moveTo>
                      <a:pt x="8640" y="16867"/>
                    </a:moveTo>
                    <a:lnTo>
                      <a:pt x="4320" y="16867"/>
                    </a:lnTo>
                    <a:lnTo>
                      <a:pt x="4320" y="3748"/>
                    </a:lnTo>
                    <a:lnTo>
                      <a:pt x="8640" y="3748"/>
                    </a:lnTo>
                    <a:close/>
                    <a:moveTo>
                      <a:pt x="8640" y="2811"/>
                    </a:moveTo>
                    <a:lnTo>
                      <a:pt x="4320" y="2811"/>
                    </a:lnTo>
                    <a:lnTo>
                      <a:pt x="4320" y="1406"/>
                    </a:lnTo>
                    <a:cubicBezTo>
                      <a:pt x="4320" y="1147"/>
                      <a:pt x="5287" y="937"/>
                      <a:pt x="6480" y="937"/>
                    </a:cubicBezTo>
                    <a:cubicBezTo>
                      <a:pt x="7673" y="937"/>
                      <a:pt x="8640" y="1147"/>
                      <a:pt x="8640" y="14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6" name="Graphic 2"/>
              <p:cNvSpPr/>
              <p:nvPr/>
            </p:nvSpPr>
            <p:spPr>
              <a:xfrm>
                <a:off x="117674" y="264768"/>
                <a:ext cx="29420" cy="147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7" name="Graphic 2"/>
              <p:cNvSpPr/>
              <p:nvPr/>
            </p:nvSpPr>
            <p:spPr>
              <a:xfrm>
                <a:off x="161803" y="264768"/>
                <a:ext cx="147094" cy="147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Graphic 2"/>
              <p:cNvSpPr/>
              <p:nvPr/>
            </p:nvSpPr>
            <p:spPr>
              <a:xfrm>
                <a:off x="117674" y="308896"/>
                <a:ext cx="29420" cy="147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Graphic 2"/>
              <p:cNvSpPr/>
              <p:nvPr/>
            </p:nvSpPr>
            <p:spPr>
              <a:xfrm>
                <a:off x="161803" y="308896"/>
                <a:ext cx="147094" cy="147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raphic 2"/>
              <p:cNvSpPr/>
              <p:nvPr/>
            </p:nvSpPr>
            <p:spPr>
              <a:xfrm>
                <a:off x="117674" y="353024"/>
                <a:ext cx="29420" cy="147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11" name="Graphic 2"/>
              <p:cNvSpPr/>
              <p:nvPr/>
            </p:nvSpPr>
            <p:spPr>
              <a:xfrm>
                <a:off x="161803" y="353024"/>
                <a:ext cx="147094" cy="147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Graphic 2"/>
              <p:cNvSpPr/>
              <p:nvPr/>
            </p:nvSpPr>
            <p:spPr>
              <a:xfrm>
                <a:off x="117674" y="397152"/>
                <a:ext cx="29420" cy="147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Graphic 2"/>
              <p:cNvSpPr/>
              <p:nvPr/>
            </p:nvSpPr>
            <p:spPr>
              <a:xfrm>
                <a:off x="161803" y="397152"/>
                <a:ext cx="147094" cy="147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18" name="Group"/>
          <p:cNvGrpSpPr/>
          <p:nvPr/>
        </p:nvGrpSpPr>
        <p:grpSpPr>
          <a:xfrm>
            <a:off x="4779004" y="3819370"/>
            <a:ext cx="668601" cy="668601"/>
            <a:chOff x="0" y="0"/>
            <a:chExt cx="668600" cy="668600"/>
          </a:xfrm>
        </p:grpSpPr>
        <p:sp>
          <p:nvSpPr>
            <p:cNvPr id="416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17" name="Image" descr="Image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749" y="134902"/>
              <a:ext cx="505103" cy="398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19" name="Image" descr="Imag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82440" y="5468365"/>
            <a:ext cx="550037" cy="4342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4" name="Group"/>
          <p:cNvGrpSpPr/>
          <p:nvPr/>
        </p:nvGrpSpPr>
        <p:grpSpPr>
          <a:xfrm>
            <a:off x="5540531" y="3819370"/>
            <a:ext cx="668601" cy="668601"/>
            <a:chOff x="0" y="0"/>
            <a:chExt cx="668600" cy="668600"/>
          </a:xfrm>
        </p:grpSpPr>
        <p:sp>
          <p:nvSpPr>
            <p:cNvPr id="420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23" name="Group"/>
            <p:cNvGrpSpPr/>
            <p:nvPr/>
          </p:nvGrpSpPr>
          <p:grpSpPr>
            <a:xfrm>
              <a:off x="153776" y="138927"/>
              <a:ext cx="377021" cy="391098"/>
              <a:chOff x="0" y="0"/>
              <a:chExt cx="377020" cy="391097"/>
            </a:xfrm>
          </p:grpSpPr>
          <p:sp>
            <p:nvSpPr>
              <p:cNvPr id="421" name="Graphic 6"/>
              <p:cNvSpPr/>
              <p:nvPr/>
            </p:nvSpPr>
            <p:spPr>
              <a:xfrm>
                <a:off x="0" y="0"/>
                <a:ext cx="377021" cy="391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extrusionOk="0">
                    <a:moveTo>
                      <a:pt x="19644" y="2343"/>
                    </a:moveTo>
                    <a:cubicBezTo>
                      <a:pt x="19598" y="2341"/>
                      <a:pt x="19552" y="2341"/>
                      <a:pt x="19506" y="2342"/>
                    </a:cubicBezTo>
                    <a:lnTo>
                      <a:pt x="17782" y="2342"/>
                    </a:lnTo>
                    <a:lnTo>
                      <a:pt x="17782" y="911"/>
                    </a:lnTo>
                    <a:cubicBezTo>
                      <a:pt x="17782" y="338"/>
                      <a:pt x="17216" y="0"/>
                      <a:pt x="16624" y="0"/>
                    </a:cubicBezTo>
                    <a:lnTo>
                      <a:pt x="15034" y="0"/>
                    </a:lnTo>
                    <a:cubicBezTo>
                      <a:pt x="14442" y="0"/>
                      <a:pt x="14010" y="338"/>
                      <a:pt x="14010" y="911"/>
                    </a:cubicBezTo>
                    <a:lnTo>
                      <a:pt x="14010" y="2342"/>
                    </a:lnTo>
                    <a:lnTo>
                      <a:pt x="7545" y="2342"/>
                    </a:lnTo>
                    <a:lnTo>
                      <a:pt x="7545" y="911"/>
                    </a:lnTo>
                    <a:cubicBezTo>
                      <a:pt x="7545" y="338"/>
                      <a:pt x="7114" y="0"/>
                      <a:pt x="6521" y="0"/>
                    </a:cubicBezTo>
                    <a:lnTo>
                      <a:pt x="4931" y="0"/>
                    </a:lnTo>
                    <a:cubicBezTo>
                      <a:pt x="4339" y="0"/>
                      <a:pt x="3773" y="338"/>
                      <a:pt x="3773" y="911"/>
                    </a:cubicBezTo>
                    <a:lnTo>
                      <a:pt x="3773" y="2342"/>
                    </a:lnTo>
                    <a:lnTo>
                      <a:pt x="2049" y="2342"/>
                    </a:lnTo>
                    <a:cubicBezTo>
                      <a:pt x="948" y="2313"/>
                      <a:pt x="31" y="3150"/>
                      <a:pt x="0" y="4214"/>
                    </a:cubicBezTo>
                    <a:cubicBezTo>
                      <a:pt x="-1" y="4258"/>
                      <a:pt x="-1" y="4302"/>
                      <a:pt x="1" y="4346"/>
                    </a:cubicBezTo>
                    <a:lnTo>
                      <a:pt x="1" y="19388"/>
                    </a:lnTo>
                    <a:cubicBezTo>
                      <a:pt x="1" y="20533"/>
                      <a:pt x="863" y="21600"/>
                      <a:pt x="2049" y="21600"/>
                    </a:cubicBezTo>
                    <a:lnTo>
                      <a:pt x="19506" y="21600"/>
                    </a:lnTo>
                    <a:cubicBezTo>
                      <a:pt x="20692" y="21600"/>
                      <a:pt x="21554" y="20533"/>
                      <a:pt x="21554" y="19388"/>
                    </a:cubicBezTo>
                    <a:lnTo>
                      <a:pt x="21554" y="4346"/>
                    </a:lnTo>
                    <a:cubicBezTo>
                      <a:pt x="21599" y="3283"/>
                      <a:pt x="20744" y="2387"/>
                      <a:pt x="19644" y="2343"/>
                    </a:cubicBezTo>
                    <a:close/>
                    <a:moveTo>
                      <a:pt x="15034" y="1041"/>
                    </a:moveTo>
                    <a:lnTo>
                      <a:pt x="16705" y="1041"/>
                    </a:lnTo>
                    <a:lnTo>
                      <a:pt x="16705" y="3904"/>
                    </a:lnTo>
                    <a:lnTo>
                      <a:pt x="15034" y="3904"/>
                    </a:lnTo>
                    <a:lnTo>
                      <a:pt x="15034" y="1041"/>
                    </a:lnTo>
                    <a:close/>
                    <a:moveTo>
                      <a:pt x="4931" y="1041"/>
                    </a:moveTo>
                    <a:lnTo>
                      <a:pt x="6467" y="1041"/>
                    </a:lnTo>
                    <a:lnTo>
                      <a:pt x="6467" y="3904"/>
                    </a:lnTo>
                    <a:lnTo>
                      <a:pt x="4931" y="3904"/>
                    </a:lnTo>
                    <a:lnTo>
                      <a:pt x="4931" y="1041"/>
                    </a:lnTo>
                    <a:close/>
                    <a:moveTo>
                      <a:pt x="20476" y="19388"/>
                    </a:moveTo>
                    <a:cubicBezTo>
                      <a:pt x="20476" y="19961"/>
                      <a:pt x="20099" y="20559"/>
                      <a:pt x="19506" y="20559"/>
                    </a:cubicBezTo>
                    <a:lnTo>
                      <a:pt x="2049" y="20559"/>
                    </a:lnTo>
                    <a:cubicBezTo>
                      <a:pt x="1456" y="20559"/>
                      <a:pt x="1079" y="19961"/>
                      <a:pt x="1079" y="19388"/>
                    </a:cubicBezTo>
                    <a:lnTo>
                      <a:pt x="1079" y="8328"/>
                    </a:lnTo>
                    <a:lnTo>
                      <a:pt x="20476" y="8328"/>
                    </a:lnTo>
                    <a:lnTo>
                      <a:pt x="20476" y="19388"/>
                    </a:lnTo>
                    <a:close/>
                    <a:moveTo>
                      <a:pt x="20476" y="4346"/>
                    </a:moveTo>
                    <a:lnTo>
                      <a:pt x="20476" y="7287"/>
                    </a:lnTo>
                    <a:lnTo>
                      <a:pt x="1079" y="7287"/>
                    </a:lnTo>
                    <a:lnTo>
                      <a:pt x="1079" y="4346"/>
                    </a:lnTo>
                    <a:cubicBezTo>
                      <a:pt x="1033" y="3859"/>
                      <a:pt x="1405" y="3429"/>
                      <a:pt x="1908" y="3385"/>
                    </a:cubicBezTo>
                    <a:cubicBezTo>
                      <a:pt x="1955" y="3381"/>
                      <a:pt x="2002" y="3380"/>
                      <a:pt x="2049" y="3383"/>
                    </a:cubicBezTo>
                    <a:lnTo>
                      <a:pt x="3773" y="3383"/>
                    </a:lnTo>
                    <a:lnTo>
                      <a:pt x="3773" y="3956"/>
                    </a:lnTo>
                    <a:cubicBezTo>
                      <a:pt x="3773" y="4528"/>
                      <a:pt x="4339" y="4945"/>
                      <a:pt x="4931" y="4945"/>
                    </a:cubicBezTo>
                    <a:lnTo>
                      <a:pt x="6521" y="4945"/>
                    </a:lnTo>
                    <a:cubicBezTo>
                      <a:pt x="7071" y="4959"/>
                      <a:pt x="7530" y="4540"/>
                      <a:pt x="7545" y="4008"/>
                    </a:cubicBezTo>
                    <a:cubicBezTo>
                      <a:pt x="7545" y="3991"/>
                      <a:pt x="7545" y="3973"/>
                      <a:pt x="7545" y="3956"/>
                    </a:cubicBezTo>
                    <a:lnTo>
                      <a:pt x="7545" y="3383"/>
                    </a:lnTo>
                    <a:lnTo>
                      <a:pt x="14010" y="3383"/>
                    </a:lnTo>
                    <a:lnTo>
                      <a:pt x="14010" y="3956"/>
                    </a:lnTo>
                    <a:cubicBezTo>
                      <a:pt x="13995" y="4487"/>
                      <a:pt x="14429" y="4930"/>
                      <a:pt x="14980" y="4945"/>
                    </a:cubicBezTo>
                    <a:cubicBezTo>
                      <a:pt x="14998" y="4945"/>
                      <a:pt x="15016" y="4945"/>
                      <a:pt x="15034" y="4945"/>
                    </a:cubicBezTo>
                    <a:lnTo>
                      <a:pt x="16624" y="4945"/>
                    </a:lnTo>
                    <a:cubicBezTo>
                      <a:pt x="17216" y="4945"/>
                      <a:pt x="17782" y="4528"/>
                      <a:pt x="17782" y="3956"/>
                    </a:cubicBezTo>
                    <a:lnTo>
                      <a:pt x="17782" y="3383"/>
                    </a:lnTo>
                    <a:lnTo>
                      <a:pt x="19506" y="3383"/>
                    </a:lnTo>
                    <a:cubicBezTo>
                      <a:pt x="20011" y="3352"/>
                      <a:pt x="20446" y="3723"/>
                      <a:pt x="20478" y="4211"/>
                    </a:cubicBezTo>
                    <a:cubicBezTo>
                      <a:pt x="20481" y="4256"/>
                      <a:pt x="20480" y="4301"/>
                      <a:pt x="20476" y="43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22" name="Graphic 6"/>
              <p:cNvSpPr/>
              <p:nvPr/>
            </p:nvSpPr>
            <p:spPr>
              <a:xfrm>
                <a:off x="99050" y="175150"/>
                <a:ext cx="169494" cy="16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252" extrusionOk="0">
                    <a:moveTo>
                      <a:pt x="4701" y="13648"/>
                    </a:moveTo>
                    <a:lnTo>
                      <a:pt x="3628" y="19816"/>
                    </a:lnTo>
                    <a:cubicBezTo>
                      <a:pt x="3586" y="20081"/>
                      <a:pt x="3628" y="20352"/>
                      <a:pt x="3748" y="20590"/>
                    </a:cubicBezTo>
                    <a:cubicBezTo>
                      <a:pt x="4053" y="21193"/>
                      <a:pt x="4774" y="21427"/>
                      <a:pt x="5357" y="21111"/>
                    </a:cubicBezTo>
                    <a:lnTo>
                      <a:pt x="10724" y="18212"/>
                    </a:lnTo>
                    <a:lnTo>
                      <a:pt x="16091" y="21111"/>
                    </a:lnTo>
                    <a:lnTo>
                      <a:pt x="16627" y="21234"/>
                    </a:lnTo>
                    <a:cubicBezTo>
                      <a:pt x="16886" y="21239"/>
                      <a:pt x="17139" y="21152"/>
                      <a:pt x="17343" y="20988"/>
                    </a:cubicBezTo>
                    <a:cubicBezTo>
                      <a:pt x="17699" y="20718"/>
                      <a:pt x="17883" y="20268"/>
                      <a:pt x="17820" y="19816"/>
                    </a:cubicBezTo>
                    <a:lnTo>
                      <a:pt x="16747" y="13648"/>
                    </a:lnTo>
                    <a:lnTo>
                      <a:pt x="21100" y="9331"/>
                    </a:lnTo>
                    <a:cubicBezTo>
                      <a:pt x="21411" y="8983"/>
                      <a:pt x="21524" y="8492"/>
                      <a:pt x="21398" y="8036"/>
                    </a:cubicBezTo>
                    <a:cubicBezTo>
                      <a:pt x="21237" y="7614"/>
                      <a:pt x="20875" y="7310"/>
                      <a:pt x="20444" y="7234"/>
                    </a:cubicBezTo>
                    <a:lnTo>
                      <a:pt x="14481" y="6309"/>
                    </a:lnTo>
                    <a:lnTo>
                      <a:pt x="11797" y="696"/>
                    </a:lnTo>
                    <a:cubicBezTo>
                      <a:pt x="11680" y="447"/>
                      <a:pt x="11485" y="245"/>
                      <a:pt x="11244" y="124"/>
                    </a:cubicBezTo>
                    <a:cubicBezTo>
                      <a:pt x="10651" y="-173"/>
                      <a:pt x="9938" y="83"/>
                      <a:pt x="9651" y="696"/>
                    </a:cubicBezTo>
                    <a:lnTo>
                      <a:pt x="6967" y="6309"/>
                    </a:lnTo>
                    <a:lnTo>
                      <a:pt x="1004" y="7234"/>
                    </a:lnTo>
                    <a:cubicBezTo>
                      <a:pt x="573" y="7310"/>
                      <a:pt x="211" y="7614"/>
                      <a:pt x="50" y="8036"/>
                    </a:cubicBezTo>
                    <a:cubicBezTo>
                      <a:pt x="-76" y="8492"/>
                      <a:pt x="37" y="8983"/>
                      <a:pt x="348" y="9331"/>
                    </a:cubicBezTo>
                    <a:lnTo>
                      <a:pt x="4701" y="13648"/>
                    </a:lnTo>
                    <a:close/>
                    <a:moveTo>
                      <a:pt x="7981" y="8653"/>
                    </a:moveTo>
                    <a:cubicBezTo>
                      <a:pt x="8356" y="8595"/>
                      <a:pt x="8673" y="8337"/>
                      <a:pt x="8816" y="7974"/>
                    </a:cubicBezTo>
                    <a:lnTo>
                      <a:pt x="10724" y="4027"/>
                    </a:lnTo>
                    <a:lnTo>
                      <a:pt x="12632" y="7974"/>
                    </a:lnTo>
                    <a:cubicBezTo>
                      <a:pt x="12775" y="8337"/>
                      <a:pt x="13092" y="8595"/>
                      <a:pt x="13467" y="8653"/>
                    </a:cubicBezTo>
                    <a:lnTo>
                      <a:pt x="17701" y="9269"/>
                    </a:lnTo>
                    <a:lnTo>
                      <a:pt x="14660" y="12291"/>
                    </a:lnTo>
                    <a:cubicBezTo>
                      <a:pt x="14376" y="12582"/>
                      <a:pt x="14243" y="12994"/>
                      <a:pt x="14302" y="13402"/>
                    </a:cubicBezTo>
                    <a:lnTo>
                      <a:pt x="15017" y="17781"/>
                    </a:lnTo>
                    <a:lnTo>
                      <a:pt x="11261" y="15684"/>
                    </a:lnTo>
                    <a:lnTo>
                      <a:pt x="10724" y="15560"/>
                    </a:lnTo>
                    <a:lnTo>
                      <a:pt x="10187" y="15684"/>
                    </a:lnTo>
                    <a:lnTo>
                      <a:pt x="6431" y="17781"/>
                    </a:lnTo>
                    <a:lnTo>
                      <a:pt x="7146" y="13402"/>
                    </a:lnTo>
                    <a:cubicBezTo>
                      <a:pt x="7205" y="12994"/>
                      <a:pt x="7072" y="12582"/>
                      <a:pt x="6788" y="12291"/>
                    </a:cubicBezTo>
                    <a:lnTo>
                      <a:pt x="3747" y="9269"/>
                    </a:lnTo>
                    <a:lnTo>
                      <a:pt x="7981" y="865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39" name="Group"/>
          <p:cNvGrpSpPr/>
          <p:nvPr/>
        </p:nvGrpSpPr>
        <p:grpSpPr>
          <a:xfrm>
            <a:off x="6302059" y="3819370"/>
            <a:ext cx="668601" cy="668601"/>
            <a:chOff x="0" y="0"/>
            <a:chExt cx="668600" cy="668600"/>
          </a:xfrm>
        </p:grpSpPr>
        <p:sp>
          <p:nvSpPr>
            <p:cNvPr id="425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38" name="Group"/>
            <p:cNvGrpSpPr/>
            <p:nvPr/>
          </p:nvGrpSpPr>
          <p:grpSpPr>
            <a:xfrm>
              <a:off x="147828" y="140426"/>
              <a:ext cx="430199" cy="430198"/>
              <a:chOff x="0" y="0"/>
              <a:chExt cx="430197" cy="430197"/>
            </a:xfrm>
          </p:grpSpPr>
          <p:sp>
            <p:nvSpPr>
              <p:cNvPr id="426" name="Graphic 8"/>
              <p:cNvSpPr/>
              <p:nvPr/>
            </p:nvSpPr>
            <p:spPr>
              <a:xfrm>
                <a:off x="0" y="0"/>
                <a:ext cx="430198" cy="430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21" y="13493"/>
                    </a:moveTo>
                    <a:lnTo>
                      <a:pt x="19121" y="3541"/>
                    </a:lnTo>
                    <a:cubicBezTo>
                      <a:pt x="19121" y="2565"/>
                      <a:pt x="18327" y="1770"/>
                      <a:pt x="17351" y="1770"/>
                    </a:cubicBezTo>
                    <a:lnTo>
                      <a:pt x="16643" y="1770"/>
                    </a:lnTo>
                    <a:lnTo>
                      <a:pt x="16643" y="1062"/>
                    </a:lnTo>
                    <a:cubicBezTo>
                      <a:pt x="16643" y="476"/>
                      <a:pt x="16166" y="0"/>
                      <a:pt x="15580" y="0"/>
                    </a:cubicBezTo>
                    <a:cubicBezTo>
                      <a:pt x="14995" y="0"/>
                      <a:pt x="14518" y="476"/>
                      <a:pt x="14518" y="1062"/>
                    </a:cubicBezTo>
                    <a:lnTo>
                      <a:pt x="14518" y="1770"/>
                    </a:lnTo>
                    <a:lnTo>
                      <a:pt x="12748" y="1770"/>
                    </a:lnTo>
                    <a:lnTo>
                      <a:pt x="12748" y="1062"/>
                    </a:lnTo>
                    <a:cubicBezTo>
                      <a:pt x="12748" y="476"/>
                      <a:pt x="12271" y="0"/>
                      <a:pt x="11685" y="0"/>
                    </a:cubicBezTo>
                    <a:cubicBezTo>
                      <a:pt x="11099" y="0"/>
                      <a:pt x="10623" y="476"/>
                      <a:pt x="10623" y="1062"/>
                    </a:cubicBezTo>
                    <a:lnTo>
                      <a:pt x="10623" y="1770"/>
                    </a:lnTo>
                    <a:lnTo>
                      <a:pt x="8498" y="1770"/>
                    </a:lnTo>
                    <a:lnTo>
                      <a:pt x="8498" y="1062"/>
                    </a:lnTo>
                    <a:cubicBezTo>
                      <a:pt x="8498" y="476"/>
                      <a:pt x="8022" y="0"/>
                      <a:pt x="7436" y="0"/>
                    </a:cubicBezTo>
                    <a:cubicBezTo>
                      <a:pt x="6850" y="0"/>
                      <a:pt x="6374" y="476"/>
                      <a:pt x="6374" y="1062"/>
                    </a:cubicBezTo>
                    <a:lnTo>
                      <a:pt x="6374" y="1770"/>
                    </a:lnTo>
                    <a:lnTo>
                      <a:pt x="4603" y="1770"/>
                    </a:lnTo>
                    <a:lnTo>
                      <a:pt x="4603" y="1062"/>
                    </a:lnTo>
                    <a:cubicBezTo>
                      <a:pt x="4603" y="476"/>
                      <a:pt x="4127" y="0"/>
                      <a:pt x="3541" y="0"/>
                    </a:cubicBezTo>
                    <a:cubicBezTo>
                      <a:pt x="2955" y="0"/>
                      <a:pt x="2479" y="476"/>
                      <a:pt x="2479" y="1062"/>
                    </a:cubicBezTo>
                    <a:lnTo>
                      <a:pt x="2479" y="1770"/>
                    </a:lnTo>
                    <a:lnTo>
                      <a:pt x="1770" y="1770"/>
                    </a:lnTo>
                    <a:cubicBezTo>
                      <a:pt x="794" y="1770"/>
                      <a:pt x="0" y="2565"/>
                      <a:pt x="0" y="3541"/>
                    </a:cubicBezTo>
                    <a:lnTo>
                      <a:pt x="0" y="17705"/>
                    </a:lnTo>
                    <a:cubicBezTo>
                      <a:pt x="0" y="18681"/>
                      <a:pt x="794" y="19475"/>
                      <a:pt x="1770" y="19475"/>
                    </a:cubicBezTo>
                    <a:lnTo>
                      <a:pt x="13677" y="19475"/>
                    </a:lnTo>
                    <a:cubicBezTo>
                      <a:pt x="14413" y="20743"/>
                      <a:pt x="15782" y="21600"/>
                      <a:pt x="17351" y="21600"/>
                    </a:cubicBezTo>
                    <a:cubicBezTo>
                      <a:pt x="19694" y="21600"/>
                      <a:pt x="21600" y="19694"/>
                      <a:pt x="21600" y="17351"/>
                    </a:cubicBezTo>
                    <a:cubicBezTo>
                      <a:pt x="21600" y="15640"/>
                      <a:pt x="20582" y="14166"/>
                      <a:pt x="19121" y="13493"/>
                    </a:cubicBezTo>
                    <a:close/>
                    <a:moveTo>
                      <a:pt x="15226" y="1062"/>
                    </a:moveTo>
                    <a:cubicBezTo>
                      <a:pt x="15226" y="867"/>
                      <a:pt x="15385" y="708"/>
                      <a:pt x="15580" y="708"/>
                    </a:cubicBezTo>
                    <a:cubicBezTo>
                      <a:pt x="15776" y="708"/>
                      <a:pt x="15934" y="867"/>
                      <a:pt x="15934" y="1062"/>
                    </a:cubicBezTo>
                    <a:lnTo>
                      <a:pt x="15934" y="3187"/>
                    </a:lnTo>
                    <a:cubicBezTo>
                      <a:pt x="15934" y="3382"/>
                      <a:pt x="15776" y="3541"/>
                      <a:pt x="15580" y="3541"/>
                    </a:cubicBezTo>
                    <a:cubicBezTo>
                      <a:pt x="15385" y="3541"/>
                      <a:pt x="15226" y="3382"/>
                      <a:pt x="15226" y="3187"/>
                    </a:cubicBezTo>
                    <a:close/>
                    <a:moveTo>
                      <a:pt x="11331" y="1062"/>
                    </a:moveTo>
                    <a:cubicBezTo>
                      <a:pt x="11331" y="867"/>
                      <a:pt x="11490" y="708"/>
                      <a:pt x="11685" y="708"/>
                    </a:cubicBezTo>
                    <a:cubicBezTo>
                      <a:pt x="11881" y="708"/>
                      <a:pt x="12039" y="867"/>
                      <a:pt x="12039" y="1062"/>
                    </a:cubicBezTo>
                    <a:lnTo>
                      <a:pt x="12039" y="3187"/>
                    </a:lnTo>
                    <a:cubicBezTo>
                      <a:pt x="12039" y="3382"/>
                      <a:pt x="11881" y="3541"/>
                      <a:pt x="11685" y="3541"/>
                    </a:cubicBezTo>
                    <a:cubicBezTo>
                      <a:pt x="11490" y="3541"/>
                      <a:pt x="11331" y="3382"/>
                      <a:pt x="11331" y="3187"/>
                    </a:cubicBezTo>
                    <a:close/>
                    <a:moveTo>
                      <a:pt x="7082" y="1062"/>
                    </a:moveTo>
                    <a:cubicBezTo>
                      <a:pt x="7082" y="867"/>
                      <a:pt x="7241" y="708"/>
                      <a:pt x="7436" y="708"/>
                    </a:cubicBezTo>
                    <a:cubicBezTo>
                      <a:pt x="7631" y="708"/>
                      <a:pt x="7790" y="867"/>
                      <a:pt x="7790" y="1062"/>
                    </a:cubicBezTo>
                    <a:lnTo>
                      <a:pt x="7790" y="3187"/>
                    </a:lnTo>
                    <a:cubicBezTo>
                      <a:pt x="7790" y="3382"/>
                      <a:pt x="7631" y="3541"/>
                      <a:pt x="7436" y="3541"/>
                    </a:cubicBezTo>
                    <a:cubicBezTo>
                      <a:pt x="7241" y="3541"/>
                      <a:pt x="7082" y="3382"/>
                      <a:pt x="7082" y="3187"/>
                    </a:cubicBezTo>
                    <a:close/>
                    <a:moveTo>
                      <a:pt x="3187" y="1062"/>
                    </a:moveTo>
                    <a:cubicBezTo>
                      <a:pt x="3187" y="867"/>
                      <a:pt x="3346" y="708"/>
                      <a:pt x="3541" y="708"/>
                    </a:cubicBezTo>
                    <a:cubicBezTo>
                      <a:pt x="3736" y="708"/>
                      <a:pt x="3895" y="867"/>
                      <a:pt x="3895" y="1062"/>
                    </a:cubicBezTo>
                    <a:lnTo>
                      <a:pt x="3895" y="3187"/>
                    </a:lnTo>
                    <a:cubicBezTo>
                      <a:pt x="3895" y="3382"/>
                      <a:pt x="3736" y="3541"/>
                      <a:pt x="3541" y="3541"/>
                    </a:cubicBezTo>
                    <a:cubicBezTo>
                      <a:pt x="3346" y="3541"/>
                      <a:pt x="3187" y="3382"/>
                      <a:pt x="3187" y="3187"/>
                    </a:cubicBezTo>
                    <a:close/>
                    <a:moveTo>
                      <a:pt x="1770" y="2479"/>
                    </a:moveTo>
                    <a:lnTo>
                      <a:pt x="2479" y="2479"/>
                    </a:lnTo>
                    <a:lnTo>
                      <a:pt x="2479" y="3187"/>
                    </a:lnTo>
                    <a:cubicBezTo>
                      <a:pt x="2479" y="3773"/>
                      <a:pt x="2955" y="4249"/>
                      <a:pt x="3541" y="4249"/>
                    </a:cubicBezTo>
                    <a:cubicBezTo>
                      <a:pt x="4127" y="4249"/>
                      <a:pt x="4603" y="3773"/>
                      <a:pt x="4603" y="3187"/>
                    </a:cubicBezTo>
                    <a:lnTo>
                      <a:pt x="4603" y="2479"/>
                    </a:lnTo>
                    <a:lnTo>
                      <a:pt x="6374" y="2479"/>
                    </a:lnTo>
                    <a:lnTo>
                      <a:pt x="6374" y="3187"/>
                    </a:lnTo>
                    <a:cubicBezTo>
                      <a:pt x="6374" y="3773"/>
                      <a:pt x="6850" y="4249"/>
                      <a:pt x="7436" y="4249"/>
                    </a:cubicBezTo>
                    <a:cubicBezTo>
                      <a:pt x="8022" y="4249"/>
                      <a:pt x="8498" y="3773"/>
                      <a:pt x="8498" y="3187"/>
                    </a:cubicBezTo>
                    <a:lnTo>
                      <a:pt x="8498" y="2479"/>
                    </a:lnTo>
                    <a:lnTo>
                      <a:pt x="10623" y="2479"/>
                    </a:lnTo>
                    <a:lnTo>
                      <a:pt x="10623" y="3187"/>
                    </a:lnTo>
                    <a:cubicBezTo>
                      <a:pt x="10623" y="3773"/>
                      <a:pt x="11099" y="4249"/>
                      <a:pt x="11685" y="4249"/>
                    </a:cubicBezTo>
                    <a:cubicBezTo>
                      <a:pt x="12271" y="4249"/>
                      <a:pt x="12748" y="3773"/>
                      <a:pt x="12748" y="3187"/>
                    </a:cubicBezTo>
                    <a:lnTo>
                      <a:pt x="12748" y="2479"/>
                    </a:lnTo>
                    <a:lnTo>
                      <a:pt x="14518" y="2479"/>
                    </a:lnTo>
                    <a:lnTo>
                      <a:pt x="14518" y="3187"/>
                    </a:lnTo>
                    <a:cubicBezTo>
                      <a:pt x="14518" y="3773"/>
                      <a:pt x="14995" y="4249"/>
                      <a:pt x="15580" y="4249"/>
                    </a:cubicBezTo>
                    <a:cubicBezTo>
                      <a:pt x="16166" y="4249"/>
                      <a:pt x="16643" y="3773"/>
                      <a:pt x="16643" y="3187"/>
                    </a:cubicBezTo>
                    <a:lnTo>
                      <a:pt x="16643" y="2479"/>
                    </a:lnTo>
                    <a:lnTo>
                      <a:pt x="17351" y="2479"/>
                    </a:lnTo>
                    <a:cubicBezTo>
                      <a:pt x="17937" y="2479"/>
                      <a:pt x="18413" y="2955"/>
                      <a:pt x="18413" y="3541"/>
                    </a:cubicBezTo>
                    <a:lnTo>
                      <a:pt x="18413" y="5311"/>
                    </a:lnTo>
                    <a:lnTo>
                      <a:pt x="708" y="5311"/>
                    </a:lnTo>
                    <a:lnTo>
                      <a:pt x="708" y="3541"/>
                    </a:lnTo>
                    <a:cubicBezTo>
                      <a:pt x="708" y="2955"/>
                      <a:pt x="1185" y="2479"/>
                      <a:pt x="1770" y="2479"/>
                    </a:cubicBezTo>
                    <a:close/>
                    <a:moveTo>
                      <a:pt x="1770" y="18767"/>
                    </a:moveTo>
                    <a:cubicBezTo>
                      <a:pt x="1185" y="18767"/>
                      <a:pt x="708" y="18291"/>
                      <a:pt x="708" y="17705"/>
                    </a:cubicBezTo>
                    <a:lnTo>
                      <a:pt x="708" y="6020"/>
                    </a:lnTo>
                    <a:lnTo>
                      <a:pt x="18413" y="6020"/>
                    </a:lnTo>
                    <a:lnTo>
                      <a:pt x="18413" y="13241"/>
                    </a:lnTo>
                    <a:cubicBezTo>
                      <a:pt x="18073" y="13153"/>
                      <a:pt x="17718" y="13102"/>
                      <a:pt x="17351" y="13102"/>
                    </a:cubicBezTo>
                    <a:cubicBezTo>
                      <a:pt x="17109" y="13102"/>
                      <a:pt x="16873" y="13127"/>
                      <a:pt x="16643" y="13166"/>
                    </a:cubicBezTo>
                    <a:lnTo>
                      <a:pt x="16643" y="11331"/>
                    </a:lnTo>
                    <a:cubicBezTo>
                      <a:pt x="16643" y="11135"/>
                      <a:pt x="16484" y="10977"/>
                      <a:pt x="16289" y="10977"/>
                    </a:cubicBezTo>
                    <a:lnTo>
                      <a:pt x="14164" y="10977"/>
                    </a:lnTo>
                    <a:cubicBezTo>
                      <a:pt x="13968" y="10977"/>
                      <a:pt x="13810" y="11135"/>
                      <a:pt x="13810" y="11331"/>
                    </a:cubicBezTo>
                    <a:lnTo>
                      <a:pt x="13810" y="13456"/>
                    </a:lnTo>
                    <a:cubicBezTo>
                      <a:pt x="13810" y="13651"/>
                      <a:pt x="13968" y="13810"/>
                      <a:pt x="14164" y="13810"/>
                    </a:cubicBezTo>
                    <a:lnTo>
                      <a:pt x="15007" y="13810"/>
                    </a:lnTo>
                    <a:cubicBezTo>
                      <a:pt x="13860" y="14572"/>
                      <a:pt x="13102" y="15874"/>
                      <a:pt x="13102" y="17351"/>
                    </a:cubicBezTo>
                    <a:cubicBezTo>
                      <a:pt x="13102" y="17848"/>
                      <a:pt x="13192" y="18323"/>
                      <a:pt x="13350" y="18767"/>
                    </a:cubicBezTo>
                    <a:close/>
                    <a:moveTo>
                      <a:pt x="15934" y="13102"/>
                    </a:moveTo>
                    <a:lnTo>
                      <a:pt x="14518" y="13102"/>
                    </a:lnTo>
                    <a:lnTo>
                      <a:pt x="14518" y="11685"/>
                    </a:lnTo>
                    <a:lnTo>
                      <a:pt x="15934" y="11685"/>
                    </a:lnTo>
                    <a:close/>
                    <a:moveTo>
                      <a:pt x="17351" y="20892"/>
                    </a:moveTo>
                    <a:cubicBezTo>
                      <a:pt x="15398" y="20892"/>
                      <a:pt x="13810" y="19303"/>
                      <a:pt x="13810" y="17351"/>
                    </a:cubicBezTo>
                    <a:cubicBezTo>
                      <a:pt x="13810" y="15398"/>
                      <a:pt x="15398" y="13810"/>
                      <a:pt x="17351" y="13810"/>
                    </a:cubicBezTo>
                    <a:cubicBezTo>
                      <a:pt x="19303" y="13810"/>
                      <a:pt x="20892" y="15398"/>
                      <a:pt x="20892" y="17351"/>
                    </a:cubicBezTo>
                    <a:cubicBezTo>
                      <a:pt x="20892" y="19303"/>
                      <a:pt x="19303" y="20892"/>
                      <a:pt x="17351" y="208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27" name="Graphic 8"/>
              <p:cNvSpPr/>
              <p:nvPr/>
            </p:nvSpPr>
            <p:spPr>
              <a:xfrm>
                <a:off x="305897" y="289148"/>
                <a:ext cx="53775" cy="90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67" y="10609"/>
                    </a:moveTo>
                    <a:lnTo>
                      <a:pt x="18767" y="0"/>
                    </a:lnTo>
                    <a:lnTo>
                      <a:pt x="13102" y="0"/>
                    </a:lnTo>
                    <a:lnTo>
                      <a:pt x="13102" y="10609"/>
                    </a:lnTo>
                    <a:cubicBezTo>
                      <a:pt x="11415" y="11194"/>
                      <a:pt x="10269" y="12272"/>
                      <a:pt x="10269" y="13520"/>
                    </a:cubicBezTo>
                    <a:cubicBezTo>
                      <a:pt x="10269" y="13691"/>
                      <a:pt x="10312" y="13855"/>
                      <a:pt x="10353" y="14019"/>
                    </a:cubicBezTo>
                    <a:lnTo>
                      <a:pt x="0" y="18960"/>
                    </a:lnTo>
                    <a:lnTo>
                      <a:pt x="3541" y="21600"/>
                    </a:lnTo>
                    <a:lnTo>
                      <a:pt x="13885" y="16663"/>
                    </a:lnTo>
                    <a:cubicBezTo>
                      <a:pt x="14522" y="16811"/>
                      <a:pt x="15210" y="16900"/>
                      <a:pt x="15934" y="16900"/>
                    </a:cubicBezTo>
                    <a:cubicBezTo>
                      <a:pt x="19063" y="16900"/>
                      <a:pt x="21600" y="15387"/>
                      <a:pt x="21600" y="13520"/>
                    </a:cubicBezTo>
                    <a:cubicBezTo>
                      <a:pt x="21600" y="12272"/>
                      <a:pt x="20454" y="11194"/>
                      <a:pt x="18767" y="106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28" name="Graphic 8"/>
              <p:cNvSpPr/>
              <p:nvPr/>
            </p:nvSpPr>
            <p:spPr>
              <a:xfrm>
                <a:off x="42315" y="141047"/>
                <a:ext cx="56420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7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7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29" name="Graphic 8"/>
              <p:cNvSpPr/>
              <p:nvPr/>
            </p:nvSpPr>
            <p:spPr>
              <a:xfrm>
                <a:off x="119890" y="141047"/>
                <a:ext cx="56420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0" name="Graphic 8"/>
              <p:cNvSpPr/>
              <p:nvPr/>
            </p:nvSpPr>
            <p:spPr>
              <a:xfrm>
                <a:off x="197467" y="141047"/>
                <a:ext cx="56421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1" name="Graphic 8"/>
              <p:cNvSpPr/>
              <p:nvPr/>
            </p:nvSpPr>
            <p:spPr>
              <a:xfrm>
                <a:off x="275044" y="141047"/>
                <a:ext cx="56420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21600"/>
                    </a:move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close/>
                    <a:moveTo>
                      <a:pt x="5400" y="5400"/>
                    </a:moveTo>
                    <a:lnTo>
                      <a:pt x="16200" y="5400"/>
                    </a:lnTo>
                    <a:lnTo>
                      <a:pt x="16200" y="16200"/>
                    </a:lnTo>
                    <a:lnTo>
                      <a:pt x="54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2" name="Graphic 8"/>
              <p:cNvSpPr/>
              <p:nvPr/>
            </p:nvSpPr>
            <p:spPr>
              <a:xfrm>
                <a:off x="42315" y="218624"/>
                <a:ext cx="56420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7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7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3" name="Graphic 8"/>
              <p:cNvSpPr/>
              <p:nvPr/>
            </p:nvSpPr>
            <p:spPr>
              <a:xfrm>
                <a:off x="119890" y="218624"/>
                <a:ext cx="56420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4" name="Graphic 8"/>
              <p:cNvSpPr/>
              <p:nvPr/>
            </p:nvSpPr>
            <p:spPr>
              <a:xfrm>
                <a:off x="197467" y="218624"/>
                <a:ext cx="56421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5" name="Graphic 8"/>
              <p:cNvSpPr/>
              <p:nvPr/>
            </p:nvSpPr>
            <p:spPr>
              <a:xfrm>
                <a:off x="42315" y="296201"/>
                <a:ext cx="56420" cy="56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7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7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raphic 8"/>
              <p:cNvSpPr/>
              <p:nvPr/>
            </p:nvSpPr>
            <p:spPr>
              <a:xfrm>
                <a:off x="119890" y="296201"/>
                <a:ext cx="56420" cy="56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37" name="Graphic 8"/>
              <p:cNvSpPr/>
              <p:nvPr/>
            </p:nvSpPr>
            <p:spPr>
              <a:xfrm>
                <a:off x="197467" y="296201"/>
                <a:ext cx="56421" cy="56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54" name="Group"/>
          <p:cNvGrpSpPr/>
          <p:nvPr/>
        </p:nvGrpSpPr>
        <p:grpSpPr>
          <a:xfrm>
            <a:off x="7063586" y="3819370"/>
            <a:ext cx="668601" cy="668601"/>
            <a:chOff x="0" y="0"/>
            <a:chExt cx="668600" cy="668600"/>
          </a:xfrm>
        </p:grpSpPr>
        <p:sp>
          <p:nvSpPr>
            <p:cNvPr id="440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53" name="Group"/>
            <p:cNvGrpSpPr/>
            <p:nvPr/>
          </p:nvGrpSpPr>
          <p:grpSpPr>
            <a:xfrm>
              <a:off x="73890" y="127875"/>
              <a:ext cx="520819" cy="455300"/>
              <a:chOff x="0" y="0"/>
              <a:chExt cx="520817" cy="455299"/>
            </a:xfrm>
          </p:grpSpPr>
          <p:sp>
            <p:nvSpPr>
              <p:cNvPr id="441" name="Graphic 13"/>
              <p:cNvSpPr/>
              <p:nvPr/>
            </p:nvSpPr>
            <p:spPr>
              <a:xfrm>
                <a:off x="436064" y="367702"/>
                <a:ext cx="61250" cy="61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4" y="0"/>
                      <a:pt x="0" y="4845"/>
                      <a:pt x="0" y="10800"/>
                    </a:cubicBezTo>
                    <a:cubicBezTo>
                      <a:pt x="0" y="16755"/>
                      <a:pt x="4844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lose/>
                    <a:moveTo>
                      <a:pt x="10800" y="16219"/>
                    </a:moveTo>
                    <a:cubicBezTo>
                      <a:pt x="7812" y="16219"/>
                      <a:pt x="5381" y="13788"/>
                      <a:pt x="5381" y="10800"/>
                    </a:cubicBezTo>
                    <a:cubicBezTo>
                      <a:pt x="5381" y="7812"/>
                      <a:pt x="7812" y="5381"/>
                      <a:pt x="10800" y="5381"/>
                    </a:cubicBezTo>
                    <a:cubicBezTo>
                      <a:pt x="13788" y="5381"/>
                      <a:pt x="16219" y="7812"/>
                      <a:pt x="16219" y="10800"/>
                    </a:cubicBezTo>
                    <a:cubicBezTo>
                      <a:pt x="16219" y="13788"/>
                      <a:pt x="13788" y="16219"/>
                      <a:pt x="10800" y="16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42" name="Graphic 13"/>
              <p:cNvSpPr/>
              <p:nvPr/>
            </p:nvSpPr>
            <p:spPr>
              <a:xfrm>
                <a:off x="0" y="0"/>
                <a:ext cx="520818" cy="455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72" y="16355"/>
                    </a:moveTo>
                    <a:lnTo>
                      <a:pt x="19672" y="11675"/>
                    </a:lnTo>
                    <a:lnTo>
                      <a:pt x="20649" y="10119"/>
                    </a:lnTo>
                    <a:cubicBezTo>
                      <a:pt x="20719" y="10009"/>
                      <a:pt x="20728" y="9864"/>
                      <a:pt x="20674" y="9743"/>
                    </a:cubicBezTo>
                    <a:cubicBezTo>
                      <a:pt x="20620" y="9622"/>
                      <a:pt x="20511" y="9546"/>
                      <a:pt x="20392" y="9546"/>
                    </a:cubicBezTo>
                    <a:lnTo>
                      <a:pt x="19672" y="9546"/>
                    </a:lnTo>
                    <a:lnTo>
                      <a:pt x="19672" y="5166"/>
                    </a:lnTo>
                    <a:cubicBezTo>
                      <a:pt x="20760" y="4989"/>
                      <a:pt x="21600" y="3917"/>
                      <a:pt x="21600" y="2624"/>
                    </a:cubicBezTo>
                    <a:cubicBezTo>
                      <a:pt x="21600" y="1208"/>
                      <a:pt x="20593" y="56"/>
                      <a:pt x="19355" y="56"/>
                    </a:cubicBezTo>
                    <a:cubicBezTo>
                      <a:pt x="18275" y="56"/>
                      <a:pt x="17370" y="934"/>
                      <a:pt x="17158" y="2098"/>
                    </a:cubicBezTo>
                    <a:lnTo>
                      <a:pt x="16110" y="2098"/>
                    </a:lnTo>
                    <a:lnTo>
                      <a:pt x="16110" y="585"/>
                    </a:lnTo>
                    <a:cubicBezTo>
                      <a:pt x="16110" y="262"/>
                      <a:pt x="15881" y="0"/>
                      <a:pt x="15599" y="0"/>
                    </a:cubicBezTo>
                    <a:lnTo>
                      <a:pt x="5923" y="0"/>
                    </a:lnTo>
                    <a:cubicBezTo>
                      <a:pt x="5641" y="0"/>
                      <a:pt x="5412" y="262"/>
                      <a:pt x="5412" y="585"/>
                    </a:cubicBezTo>
                    <a:lnTo>
                      <a:pt x="5412" y="2098"/>
                    </a:lnTo>
                    <a:lnTo>
                      <a:pt x="3218" y="2098"/>
                    </a:lnTo>
                    <a:cubicBezTo>
                      <a:pt x="2506" y="2098"/>
                      <a:pt x="1927" y="2761"/>
                      <a:pt x="1927" y="3575"/>
                    </a:cubicBezTo>
                    <a:lnTo>
                      <a:pt x="1927" y="8583"/>
                    </a:lnTo>
                    <a:cubicBezTo>
                      <a:pt x="839" y="8760"/>
                      <a:pt x="0" y="9832"/>
                      <a:pt x="0" y="11124"/>
                    </a:cubicBezTo>
                    <a:cubicBezTo>
                      <a:pt x="0" y="12417"/>
                      <a:pt x="839" y="13489"/>
                      <a:pt x="1927" y="13666"/>
                    </a:cubicBezTo>
                    <a:lnTo>
                      <a:pt x="1927" y="14992"/>
                    </a:lnTo>
                    <a:lnTo>
                      <a:pt x="949" y="16548"/>
                    </a:lnTo>
                    <a:cubicBezTo>
                      <a:pt x="880" y="16658"/>
                      <a:pt x="871" y="16803"/>
                      <a:pt x="925" y="16924"/>
                    </a:cubicBezTo>
                    <a:cubicBezTo>
                      <a:pt x="979" y="17045"/>
                      <a:pt x="1088" y="17121"/>
                      <a:pt x="1206" y="17121"/>
                    </a:cubicBezTo>
                    <a:lnTo>
                      <a:pt x="1927" y="17121"/>
                    </a:lnTo>
                    <a:lnTo>
                      <a:pt x="1927" y="18025"/>
                    </a:lnTo>
                    <a:cubicBezTo>
                      <a:pt x="1927" y="18839"/>
                      <a:pt x="2506" y="19502"/>
                      <a:pt x="3218" y="19502"/>
                    </a:cubicBezTo>
                    <a:lnTo>
                      <a:pt x="5412" y="19502"/>
                    </a:lnTo>
                    <a:lnTo>
                      <a:pt x="5412" y="21015"/>
                    </a:lnTo>
                    <a:cubicBezTo>
                      <a:pt x="5412" y="21338"/>
                      <a:pt x="5641" y="21600"/>
                      <a:pt x="5923" y="21600"/>
                    </a:cubicBezTo>
                    <a:lnTo>
                      <a:pt x="7256" y="21600"/>
                    </a:lnTo>
                    <a:cubicBezTo>
                      <a:pt x="7431" y="21600"/>
                      <a:pt x="7573" y="21438"/>
                      <a:pt x="7573" y="21238"/>
                    </a:cubicBezTo>
                    <a:cubicBezTo>
                      <a:pt x="7573" y="21038"/>
                      <a:pt x="7431" y="20876"/>
                      <a:pt x="7256" y="20876"/>
                    </a:cubicBezTo>
                    <a:lnTo>
                      <a:pt x="6045" y="20876"/>
                    </a:lnTo>
                    <a:lnTo>
                      <a:pt x="6045" y="17080"/>
                    </a:lnTo>
                    <a:lnTo>
                      <a:pt x="15478" y="17080"/>
                    </a:lnTo>
                    <a:lnTo>
                      <a:pt x="15478" y="20876"/>
                    </a:lnTo>
                    <a:lnTo>
                      <a:pt x="8733" y="20876"/>
                    </a:lnTo>
                    <a:cubicBezTo>
                      <a:pt x="8558" y="20876"/>
                      <a:pt x="8416" y="21038"/>
                      <a:pt x="8416" y="21238"/>
                    </a:cubicBezTo>
                    <a:cubicBezTo>
                      <a:pt x="8416" y="21438"/>
                      <a:pt x="8558" y="21600"/>
                      <a:pt x="8733" y="21600"/>
                    </a:cubicBezTo>
                    <a:lnTo>
                      <a:pt x="15599" y="21600"/>
                    </a:lnTo>
                    <a:cubicBezTo>
                      <a:pt x="15881" y="21600"/>
                      <a:pt x="16110" y="21338"/>
                      <a:pt x="16110" y="21015"/>
                    </a:cubicBezTo>
                    <a:lnTo>
                      <a:pt x="16110" y="19502"/>
                    </a:lnTo>
                    <a:lnTo>
                      <a:pt x="17174" y="19502"/>
                    </a:lnTo>
                    <a:cubicBezTo>
                      <a:pt x="17412" y="20627"/>
                      <a:pt x="18299" y="21465"/>
                      <a:pt x="19355" y="21465"/>
                    </a:cubicBezTo>
                    <a:cubicBezTo>
                      <a:pt x="20593" y="21465"/>
                      <a:pt x="21600" y="20313"/>
                      <a:pt x="21600" y="18897"/>
                    </a:cubicBezTo>
                    <a:cubicBezTo>
                      <a:pt x="21600" y="17604"/>
                      <a:pt x="20760" y="16532"/>
                      <a:pt x="19672" y="16355"/>
                    </a:cubicBezTo>
                    <a:close/>
                    <a:moveTo>
                      <a:pt x="19775" y="10270"/>
                    </a:moveTo>
                    <a:lnTo>
                      <a:pt x="19355" y="10938"/>
                    </a:lnTo>
                    <a:lnTo>
                      <a:pt x="18935" y="10270"/>
                    </a:lnTo>
                    <a:close/>
                    <a:moveTo>
                      <a:pt x="19355" y="780"/>
                    </a:moveTo>
                    <a:cubicBezTo>
                      <a:pt x="20244" y="780"/>
                      <a:pt x="20967" y="1607"/>
                      <a:pt x="20967" y="2624"/>
                    </a:cubicBezTo>
                    <a:cubicBezTo>
                      <a:pt x="20967" y="3641"/>
                      <a:pt x="20244" y="4468"/>
                      <a:pt x="19355" y="4468"/>
                    </a:cubicBezTo>
                    <a:cubicBezTo>
                      <a:pt x="18466" y="4468"/>
                      <a:pt x="17743" y="3641"/>
                      <a:pt x="17743" y="2624"/>
                    </a:cubicBezTo>
                    <a:cubicBezTo>
                      <a:pt x="17743" y="1607"/>
                      <a:pt x="18466" y="780"/>
                      <a:pt x="19355" y="780"/>
                    </a:cubicBezTo>
                    <a:close/>
                    <a:moveTo>
                      <a:pt x="1824" y="16397"/>
                    </a:moveTo>
                    <a:lnTo>
                      <a:pt x="2244" y="15729"/>
                    </a:lnTo>
                    <a:lnTo>
                      <a:pt x="2664" y="16397"/>
                    </a:lnTo>
                    <a:close/>
                    <a:moveTo>
                      <a:pt x="10445" y="16357"/>
                    </a:moveTo>
                    <a:lnTo>
                      <a:pt x="5923" y="16357"/>
                    </a:lnTo>
                    <a:cubicBezTo>
                      <a:pt x="5641" y="16357"/>
                      <a:pt x="5412" y="16619"/>
                      <a:pt x="5412" y="16941"/>
                    </a:cubicBezTo>
                    <a:lnTo>
                      <a:pt x="5412" y="18778"/>
                    </a:lnTo>
                    <a:lnTo>
                      <a:pt x="3218" y="18778"/>
                    </a:lnTo>
                    <a:cubicBezTo>
                      <a:pt x="2855" y="18778"/>
                      <a:pt x="2560" y="18440"/>
                      <a:pt x="2560" y="18025"/>
                    </a:cubicBezTo>
                    <a:lnTo>
                      <a:pt x="2560" y="17121"/>
                    </a:lnTo>
                    <a:lnTo>
                      <a:pt x="3281" y="17121"/>
                    </a:lnTo>
                    <a:cubicBezTo>
                      <a:pt x="3400" y="17121"/>
                      <a:pt x="3508" y="17045"/>
                      <a:pt x="3563" y="16924"/>
                    </a:cubicBezTo>
                    <a:cubicBezTo>
                      <a:pt x="3617" y="16803"/>
                      <a:pt x="3607" y="16658"/>
                      <a:pt x="3538" y="16547"/>
                    </a:cubicBezTo>
                    <a:lnTo>
                      <a:pt x="2560" y="14991"/>
                    </a:lnTo>
                    <a:lnTo>
                      <a:pt x="2560" y="13667"/>
                    </a:lnTo>
                    <a:cubicBezTo>
                      <a:pt x="3294" y="13551"/>
                      <a:pt x="3929" y="13031"/>
                      <a:pt x="4262" y="12252"/>
                    </a:cubicBezTo>
                    <a:cubicBezTo>
                      <a:pt x="4339" y="12072"/>
                      <a:pt x="4274" y="11855"/>
                      <a:pt x="4117" y="11768"/>
                    </a:cubicBezTo>
                    <a:cubicBezTo>
                      <a:pt x="3960" y="11680"/>
                      <a:pt x="3771" y="11754"/>
                      <a:pt x="3694" y="11934"/>
                    </a:cubicBezTo>
                    <a:cubicBezTo>
                      <a:pt x="3421" y="12572"/>
                      <a:pt x="2865" y="12968"/>
                      <a:pt x="2245" y="12968"/>
                    </a:cubicBezTo>
                    <a:cubicBezTo>
                      <a:pt x="1356" y="12968"/>
                      <a:pt x="633" y="12141"/>
                      <a:pt x="633" y="11124"/>
                    </a:cubicBezTo>
                    <a:cubicBezTo>
                      <a:pt x="633" y="10108"/>
                      <a:pt x="1356" y="9280"/>
                      <a:pt x="2245" y="9280"/>
                    </a:cubicBezTo>
                    <a:cubicBezTo>
                      <a:pt x="2932" y="9280"/>
                      <a:pt x="3544" y="9779"/>
                      <a:pt x="3768" y="10522"/>
                    </a:cubicBezTo>
                    <a:cubicBezTo>
                      <a:pt x="3826" y="10711"/>
                      <a:pt x="4006" y="10811"/>
                      <a:pt x="4171" y="10746"/>
                    </a:cubicBezTo>
                    <a:cubicBezTo>
                      <a:pt x="4336" y="10680"/>
                      <a:pt x="4424" y="10474"/>
                      <a:pt x="4366" y="10285"/>
                    </a:cubicBezTo>
                    <a:cubicBezTo>
                      <a:pt x="4089" y="9366"/>
                      <a:pt x="3384" y="8716"/>
                      <a:pt x="2560" y="8582"/>
                    </a:cubicBezTo>
                    <a:lnTo>
                      <a:pt x="2560" y="3575"/>
                    </a:lnTo>
                    <a:cubicBezTo>
                      <a:pt x="2560" y="3160"/>
                      <a:pt x="2855" y="2822"/>
                      <a:pt x="3218" y="2822"/>
                    </a:cubicBezTo>
                    <a:lnTo>
                      <a:pt x="5412" y="2822"/>
                    </a:lnTo>
                    <a:lnTo>
                      <a:pt x="5412" y="4658"/>
                    </a:lnTo>
                    <a:cubicBezTo>
                      <a:pt x="5412" y="4981"/>
                      <a:pt x="5641" y="5243"/>
                      <a:pt x="5923" y="5243"/>
                    </a:cubicBezTo>
                    <a:lnTo>
                      <a:pt x="10445" y="5243"/>
                    </a:lnTo>
                    <a:lnTo>
                      <a:pt x="10445" y="7492"/>
                    </a:lnTo>
                    <a:lnTo>
                      <a:pt x="5923" y="7492"/>
                    </a:lnTo>
                    <a:cubicBezTo>
                      <a:pt x="5641" y="7492"/>
                      <a:pt x="5412" y="7754"/>
                      <a:pt x="5412" y="8077"/>
                    </a:cubicBezTo>
                    <a:lnTo>
                      <a:pt x="5412" y="13657"/>
                    </a:lnTo>
                    <a:cubicBezTo>
                      <a:pt x="5412" y="13979"/>
                      <a:pt x="5641" y="14242"/>
                      <a:pt x="5923" y="14242"/>
                    </a:cubicBezTo>
                    <a:lnTo>
                      <a:pt x="10445" y="14242"/>
                    </a:lnTo>
                    <a:close/>
                    <a:moveTo>
                      <a:pt x="15478" y="8216"/>
                    </a:moveTo>
                    <a:lnTo>
                      <a:pt x="15478" y="13518"/>
                    </a:lnTo>
                    <a:lnTo>
                      <a:pt x="6045" y="13518"/>
                    </a:lnTo>
                    <a:lnTo>
                      <a:pt x="6045" y="8216"/>
                    </a:lnTo>
                    <a:close/>
                    <a:moveTo>
                      <a:pt x="17113" y="18778"/>
                    </a:moveTo>
                    <a:lnTo>
                      <a:pt x="16110" y="18778"/>
                    </a:lnTo>
                    <a:lnTo>
                      <a:pt x="16110" y="16941"/>
                    </a:lnTo>
                    <a:cubicBezTo>
                      <a:pt x="16110" y="16619"/>
                      <a:pt x="15881" y="16357"/>
                      <a:pt x="15599" y="16357"/>
                    </a:cubicBezTo>
                    <a:lnTo>
                      <a:pt x="11078" y="16357"/>
                    </a:lnTo>
                    <a:lnTo>
                      <a:pt x="11078" y="14242"/>
                    </a:lnTo>
                    <a:lnTo>
                      <a:pt x="15599" y="14242"/>
                    </a:lnTo>
                    <a:cubicBezTo>
                      <a:pt x="15881" y="14242"/>
                      <a:pt x="16110" y="13979"/>
                      <a:pt x="16110" y="13657"/>
                    </a:cubicBezTo>
                    <a:lnTo>
                      <a:pt x="16110" y="8077"/>
                    </a:lnTo>
                    <a:cubicBezTo>
                      <a:pt x="16110" y="7754"/>
                      <a:pt x="15881" y="7492"/>
                      <a:pt x="15599" y="7492"/>
                    </a:cubicBezTo>
                    <a:lnTo>
                      <a:pt x="11078" y="7492"/>
                    </a:lnTo>
                    <a:lnTo>
                      <a:pt x="11078" y="5243"/>
                    </a:lnTo>
                    <a:lnTo>
                      <a:pt x="13036" y="5243"/>
                    </a:lnTo>
                    <a:cubicBezTo>
                      <a:pt x="13211" y="5243"/>
                      <a:pt x="13352" y="5081"/>
                      <a:pt x="13352" y="4882"/>
                    </a:cubicBezTo>
                    <a:cubicBezTo>
                      <a:pt x="13352" y="4682"/>
                      <a:pt x="13211" y="4520"/>
                      <a:pt x="13036" y="4520"/>
                    </a:cubicBezTo>
                    <a:lnTo>
                      <a:pt x="6045" y="4520"/>
                    </a:lnTo>
                    <a:lnTo>
                      <a:pt x="6045" y="724"/>
                    </a:lnTo>
                    <a:lnTo>
                      <a:pt x="15478" y="724"/>
                    </a:lnTo>
                    <a:lnTo>
                      <a:pt x="15478" y="4520"/>
                    </a:lnTo>
                    <a:lnTo>
                      <a:pt x="14512" y="4520"/>
                    </a:lnTo>
                    <a:cubicBezTo>
                      <a:pt x="14338" y="4520"/>
                      <a:pt x="14196" y="4682"/>
                      <a:pt x="14196" y="4881"/>
                    </a:cubicBezTo>
                    <a:cubicBezTo>
                      <a:pt x="14196" y="5081"/>
                      <a:pt x="14338" y="5243"/>
                      <a:pt x="14512" y="5243"/>
                    </a:cubicBezTo>
                    <a:lnTo>
                      <a:pt x="15599" y="5243"/>
                    </a:lnTo>
                    <a:cubicBezTo>
                      <a:pt x="15881" y="5243"/>
                      <a:pt x="16110" y="4981"/>
                      <a:pt x="16110" y="4658"/>
                    </a:cubicBezTo>
                    <a:lnTo>
                      <a:pt x="16110" y="2822"/>
                    </a:lnTo>
                    <a:lnTo>
                      <a:pt x="17118" y="2822"/>
                    </a:lnTo>
                    <a:cubicBezTo>
                      <a:pt x="17198" y="4025"/>
                      <a:pt x="18006" y="4999"/>
                      <a:pt x="19039" y="5166"/>
                    </a:cubicBezTo>
                    <a:lnTo>
                      <a:pt x="19039" y="9546"/>
                    </a:lnTo>
                    <a:lnTo>
                      <a:pt x="18318" y="9546"/>
                    </a:lnTo>
                    <a:cubicBezTo>
                      <a:pt x="18199" y="9546"/>
                      <a:pt x="18090" y="9622"/>
                      <a:pt x="18036" y="9743"/>
                    </a:cubicBezTo>
                    <a:cubicBezTo>
                      <a:pt x="17982" y="9864"/>
                      <a:pt x="17992" y="10009"/>
                      <a:pt x="18061" y="10119"/>
                    </a:cubicBezTo>
                    <a:lnTo>
                      <a:pt x="19039" y="11675"/>
                    </a:lnTo>
                    <a:lnTo>
                      <a:pt x="19039" y="16355"/>
                    </a:lnTo>
                    <a:cubicBezTo>
                      <a:pt x="17984" y="16526"/>
                      <a:pt x="17163" y="17539"/>
                      <a:pt x="17113" y="18778"/>
                    </a:cubicBezTo>
                    <a:close/>
                    <a:moveTo>
                      <a:pt x="19355" y="20741"/>
                    </a:moveTo>
                    <a:cubicBezTo>
                      <a:pt x="18466" y="20741"/>
                      <a:pt x="17743" y="19914"/>
                      <a:pt x="17743" y="18897"/>
                    </a:cubicBezTo>
                    <a:cubicBezTo>
                      <a:pt x="17743" y="17880"/>
                      <a:pt x="18466" y="17053"/>
                      <a:pt x="19355" y="17053"/>
                    </a:cubicBezTo>
                    <a:cubicBezTo>
                      <a:pt x="20244" y="17053"/>
                      <a:pt x="20967" y="17880"/>
                      <a:pt x="20967" y="18897"/>
                    </a:cubicBezTo>
                    <a:cubicBezTo>
                      <a:pt x="20967" y="19914"/>
                      <a:pt x="20244" y="20741"/>
                      <a:pt x="19355" y="20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43" name="Graphic 13"/>
              <p:cNvSpPr/>
              <p:nvPr/>
            </p:nvSpPr>
            <p:spPr>
              <a:xfrm>
                <a:off x="436064" y="24687"/>
                <a:ext cx="61250" cy="61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5"/>
                      <a:pt x="4845" y="21600"/>
                      <a:pt x="10800" y="21600"/>
                    </a:cubicBezTo>
                    <a:close/>
                    <a:moveTo>
                      <a:pt x="10800" y="5381"/>
                    </a:moveTo>
                    <a:cubicBezTo>
                      <a:pt x="13788" y="5381"/>
                      <a:pt x="16219" y="7812"/>
                      <a:pt x="16219" y="10800"/>
                    </a:cubicBezTo>
                    <a:cubicBezTo>
                      <a:pt x="16219" y="13788"/>
                      <a:pt x="13788" y="16218"/>
                      <a:pt x="10800" y="16218"/>
                    </a:cubicBezTo>
                    <a:cubicBezTo>
                      <a:pt x="7812" y="16218"/>
                      <a:pt x="5381" y="13788"/>
                      <a:pt x="5381" y="10800"/>
                    </a:cubicBezTo>
                    <a:cubicBezTo>
                      <a:pt x="5381" y="7812"/>
                      <a:pt x="7812" y="5381"/>
                      <a:pt x="10800" y="53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44" name="Graphic 13"/>
              <p:cNvSpPr/>
              <p:nvPr/>
            </p:nvSpPr>
            <p:spPr>
              <a:xfrm>
                <a:off x="23502" y="203863"/>
                <a:ext cx="61250" cy="61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5"/>
                      <a:pt x="4844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4"/>
                      <a:pt x="16755" y="0"/>
                      <a:pt x="10800" y="0"/>
                    </a:cubicBezTo>
                    <a:close/>
                    <a:moveTo>
                      <a:pt x="10800" y="16219"/>
                    </a:moveTo>
                    <a:cubicBezTo>
                      <a:pt x="7812" y="16219"/>
                      <a:pt x="5381" y="13788"/>
                      <a:pt x="5381" y="10800"/>
                    </a:cubicBezTo>
                    <a:cubicBezTo>
                      <a:pt x="5381" y="7812"/>
                      <a:pt x="7812" y="5381"/>
                      <a:pt x="10800" y="5381"/>
                    </a:cubicBezTo>
                    <a:cubicBezTo>
                      <a:pt x="13788" y="5381"/>
                      <a:pt x="16219" y="7812"/>
                      <a:pt x="16219" y="10800"/>
                    </a:cubicBezTo>
                    <a:cubicBezTo>
                      <a:pt x="16219" y="13788"/>
                      <a:pt x="13788" y="16219"/>
                      <a:pt x="10800" y="16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45" name="Graphic 13"/>
              <p:cNvSpPr/>
              <p:nvPr/>
            </p:nvSpPr>
            <p:spPr>
              <a:xfrm>
                <a:off x="166523" y="191684"/>
                <a:ext cx="185898" cy="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7" y="21600"/>
                    </a:moveTo>
                    <a:lnTo>
                      <a:pt x="20714" y="21600"/>
                    </a:lnTo>
                    <a:cubicBezTo>
                      <a:pt x="21203" y="21600"/>
                      <a:pt x="21600" y="16764"/>
                      <a:pt x="21600" y="10801"/>
                    </a:cubicBezTo>
                    <a:cubicBezTo>
                      <a:pt x="21600" y="4836"/>
                      <a:pt x="21203" y="0"/>
                      <a:pt x="20714" y="0"/>
                    </a:cubicBezTo>
                    <a:lnTo>
                      <a:pt x="887" y="0"/>
                    </a:lnTo>
                    <a:cubicBezTo>
                      <a:pt x="397" y="0"/>
                      <a:pt x="0" y="4836"/>
                      <a:pt x="0" y="10801"/>
                    </a:cubicBezTo>
                    <a:cubicBezTo>
                      <a:pt x="0" y="16764"/>
                      <a:pt x="397" y="21600"/>
                      <a:pt x="887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46" name="Graphic 13"/>
              <p:cNvSpPr/>
              <p:nvPr/>
            </p:nvSpPr>
            <p:spPr>
              <a:xfrm>
                <a:off x="166523" y="220309"/>
                <a:ext cx="185898" cy="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7" y="21600"/>
                    </a:moveTo>
                    <a:lnTo>
                      <a:pt x="20714" y="21600"/>
                    </a:lnTo>
                    <a:cubicBezTo>
                      <a:pt x="21203" y="21600"/>
                      <a:pt x="21600" y="16764"/>
                      <a:pt x="21600" y="10799"/>
                    </a:cubicBezTo>
                    <a:cubicBezTo>
                      <a:pt x="21600" y="4836"/>
                      <a:pt x="21203" y="0"/>
                      <a:pt x="20714" y="0"/>
                    </a:cubicBezTo>
                    <a:lnTo>
                      <a:pt x="887" y="0"/>
                    </a:lnTo>
                    <a:cubicBezTo>
                      <a:pt x="397" y="0"/>
                      <a:pt x="0" y="4836"/>
                      <a:pt x="0" y="10799"/>
                    </a:cubicBezTo>
                    <a:cubicBezTo>
                      <a:pt x="0" y="16764"/>
                      <a:pt x="397" y="21600"/>
                      <a:pt x="887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47" name="Graphic 13"/>
              <p:cNvSpPr/>
              <p:nvPr/>
            </p:nvSpPr>
            <p:spPr>
              <a:xfrm>
                <a:off x="203189" y="248934"/>
                <a:ext cx="112567" cy="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36" y="0"/>
                    </a:moveTo>
                    <a:lnTo>
                      <a:pt x="1464" y="0"/>
                    </a:lnTo>
                    <a:cubicBezTo>
                      <a:pt x="655" y="0"/>
                      <a:pt x="0" y="4836"/>
                      <a:pt x="0" y="10801"/>
                    </a:cubicBezTo>
                    <a:cubicBezTo>
                      <a:pt x="0" y="16764"/>
                      <a:pt x="655" y="21600"/>
                      <a:pt x="1464" y="21600"/>
                    </a:cubicBezTo>
                    <a:lnTo>
                      <a:pt x="20136" y="21600"/>
                    </a:lnTo>
                    <a:cubicBezTo>
                      <a:pt x="20945" y="21600"/>
                      <a:pt x="21600" y="16764"/>
                      <a:pt x="21600" y="10801"/>
                    </a:cubicBezTo>
                    <a:cubicBezTo>
                      <a:pt x="21600" y="4836"/>
                      <a:pt x="20945" y="0"/>
                      <a:pt x="201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48" name="Graphic 13"/>
              <p:cNvSpPr/>
              <p:nvPr/>
            </p:nvSpPr>
            <p:spPr>
              <a:xfrm>
                <a:off x="166523" y="31345"/>
                <a:ext cx="185898" cy="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4836"/>
                      <a:pt x="21203" y="0"/>
                      <a:pt x="20714" y="0"/>
                    </a:cubicBezTo>
                    <a:lnTo>
                      <a:pt x="887" y="0"/>
                    </a:lnTo>
                    <a:cubicBezTo>
                      <a:pt x="397" y="0"/>
                      <a:pt x="0" y="4836"/>
                      <a:pt x="0" y="10801"/>
                    </a:cubicBezTo>
                    <a:cubicBezTo>
                      <a:pt x="0" y="16764"/>
                      <a:pt x="397" y="21600"/>
                      <a:pt x="887" y="21600"/>
                    </a:cubicBezTo>
                    <a:lnTo>
                      <a:pt x="20714" y="21600"/>
                    </a:lnTo>
                    <a:cubicBezTo>
                      <a:pt x="21203" y="21600"/>
                      <a:pt x="21600" y="16764"/>
                      <a:pt x="21600" y="108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49" name="Graphic 13"/>
              <p:cNvSpPr/>
              <p:nvPr/>
            </p:nvSpPr>
            <p:spPr>
              <a:xfrm>
                <a:off x="205621" y="59969"/>
                <a:ext cx="107705" cy="17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70" y="0"/>
                    </a:moveTo>
                    <a:lnTo>
                      <a:pt x="1530" y="0"/>
                    </a:lnTo>
                    <a:cubicBezTo>
                      <a:pt x="685" y="0"/>
                      <a:pt x="0" y="4836"/>
                      <a:pt x="0" y="10801"/>
                    </a:cubicBezTo>
                    <a:cubicBezTo>
                      <a:pt x="0" y="16764"/>
                      <a:pt x="685" y="21600"/>
                      <a:pt x="1530" y="21600"/>
                    </a:cubicBezTo>
                    <a:lnTo>
                      <a:pt x="20070" y="21600"/>
                    </a:lnTo>
                    <a:cubicBezTo>
                      <a:pt x="20915" y="21600"/>
                      <a:pt x="21600" y="16764"/>
                      <a:pt x="21600" y="10801"/>
                    </a:cubicBezTo>
                    <a:cubicBezTo>
                      <a:pt x="21600" y="4836"/>
                      <a:pt x="20915" y="0"/>
                      <a:pt x="20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50" name="Graphic 13"/>
              <p:cNvSpPr/>
              <p:nvPr/>
            </p:nvSpPr>
            <p:spPr>
              <a:xfrm>
                <a:off x="164443" y="371371"/>
                <a:ext cx="58173" cy="5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34"/>
                    </a:moveTo>
                    <a:lnTo>
                      <a:pt x="21600" y="3966"/>
                    </a:lnTo>
                    <a:cubicBezTo>
                      <a:pt x="21600" y="1779"/>
                      <a:pt x="19821" y="0"/>
                      <a:pt x="17634" y="0"/>
                    </a:cubicBezTo>
                    <a:lnTo>
                      <a:pt x="3966" y="0"/>
                    </a:lnTo>
                    <a:cubicBezTo>
                      <a:pt x="1779" y="0"/>
                      <a:pt x="0" y="1779"/>
                      <a:pt x="0" y="3966"/>
                    </a:cubicBezTo>
                    <a:lnTo>
                      <a:pt x="0" y="17634"/>
                    </a:lnTo>
                    <a:cubicBezTo>
                      <a:pt x="0" y="19821"/>
                      <a:pt x="1779" y="21600"/>
                      <a:pt x="3966" y="21600"/>
                    </a:cubicBezTo>
                    <a:lnTo>
                      <a:pt x="17634" y="21600"/>
                    </a:lnTo>
                    <a:cubicBezTo>
                      <a:pt x="19821" y="21600"/>
                      <a:pt x="21600" y="19821"/>
                      <a:pt x="21600" y="17634"/>
                    </a:cubicBezTo>
                    <a:close/>
                    <a:moveTo>
                      <a:pt x="15934" y="15934"/>
                    </a:moveTo>
                    <a:lnTo>
                      <a:pt x="5666" y="15934"/>
                    </a:lnTo>
                    <a:lnTo>
                      <a:pt x="5666" y="5666"/>
                    </a:lnTo>
                    <a:lnTo>
                      <a:pt x="15934" y="566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51" name="Graphic 13"/>
              <p:cNvSpPr/>
              <p:nvPr/>
            </p:nvSpPr>
            <p:spPr>
              <a:xfrm>
                <a:off x="237712" y="377576"/>
                <a:ext cx="116790" cy="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1" y="21600"/>
                    </a:moveTo>
                    <a:lnTo>
                      <a:pt x="20189" y="21600"/>
                    </a:lnTo>
                    <a:cubicBezTo>
                      <a:pt x="20968" y="21600"/>
                      <a:pt x="21600" y="16764"/>
                      <a:pt x="21600" y="10801"/>
                    </a:cubicBezTo>
                    <a:cubicBezTo>
                      <a:pt x="21600" y="4836"/>
                      <a:pt x="20968" y="0"/>
                      <a:pt x="20189" y="0"/>
                    </a:cubicBezTo>
                    <a:lnTo>
                      <a:pt x="1411" y="0"/>
                    </a:lnTo>
                    <a:cubicBezTo>
                      <a:pt x="632" y="0"/>
                      <a:pt x="0" y="4836"/>
                      <a:pt x="0" y="10801"/>
                    </a:cubicBezTo>
                    <a:cubicBezTo>
                      <a:pt x="0" y="16764"/>
                      <a:pt x="632" y="21600"/>
                      <a:pt x="141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52" name="Graphic 13"/>
              <p:cNvSpPr/>
              <p:nvPr/>
            </p:nvSpPr>
            <p:spPr>
              <a:xfrm>
                <a:off x="237712" y="403743"/>
                <a:ext cx="116790" cy="17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1" y="21600"/>
                    </a:moveTo>
                    <a:lnTo>
                      <a:pt x="20189" y="21600"/>
                    </a:lnTo>
                    <a:cubicBezTo>
                      <a:pt x="20968" y="21600"/>
                      <a:pt x="21600" y="16764"/>
                      <a:pt x="21600" y="10801"/>
                    </a:cubicBezTo>
                    <a:cubicBezTo>
                      <a:pt x="21600" y="4836"/>
                      <a:pt x="20968" y="0"/>
                      <a:pt x="20189" y="0"/>
                    </a:cubicBezTo>
                    <a:lnTo>
                      <a:pt x="1411" y="0"/>
                    </a:lnTo>
                    <a:cubicBezTo>
                      <a:pt x="632" y="0"/>
                      <a:pt x="0" y="4836"/>
                      <a:pt x="0" y="10801"/>
                    </a:cubicBezTo>
                    <a:cubicBezTo>
                      <a:pt x="0" y="16764"/>
                      <a:pt x="632" y="21600"/>
                      <a:pt x="141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71" name="Group"/>
          <p:cNvGrpSpPr/>
          <p:nvPr/>
        </p:nvGrpSpPr>
        <p:grpSpPr>
          <a:xfrm>
            <a:off x="7825113" y="3819370"/>
            <a:ext cx="668601" cy="668601"/>
            <a:chOff x="0" y="0"/>
            <a:chExt cx="668600" cy="668600"/>
          </a:xfrm>
        </p:grpSpPr>
        <p:sp>
          <p:nvSpPr>
            <p:cNvPr id="455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70" name="Group"/>
            <p:cNvGrpSpPr/>
            <p:nvPr/>
          </p:nvGrpSpPr>
          <p:grpSpPr>
            <a:xfrm>
              <a:off x="177866" y="140599"/>
              <a:ext cx="355823" cy="429852"/>
              <a:chOff x="0" y="0"/>
              <a:chExt cx="355821" cy="429850"/>
            </a:xfrm>
          </p:grpSpPr>
          <p:sp>
            <p:nvSpPr>
              <p:cNvPr id="456" name="Graphic 6"/>
              <p:cNvSpPr/>
              <p:nvPr/>
            </p:nvSpPr>
            <p:spPr>
              <a:xfrm>
                <a:off x="26922" y="80759"/>
                <a:ext cx="281789" cy="133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1600"/>
                    </a:moveTo>
                    <a:cubicBezTo>
                      <a:pt x="21384" y="21600"/>
                      <a:pt x="21600" y="21145"/>
                      <a:pt x="21600" y="20583"/>
                    </a:cubicBezTo>
                    <a:cubicBezTo>
                      <a:pt x="21600" y="20021"/>
                      <a:pt x="21384" y="19566"/>
                      <a:pt x="21117" y="19566"/>
                    </a:cubicBezTo>
                    <a:lnTo>
                      <a:pt x="20568" y="19566"/>
                    </a:lnTo>
                    <a:lnTo>
                      <a:pt x="20568" y="9713"/>
                    </a:lnTo>
                    <a:cubicBezTo>
                      <a:pt x="20568" y="8553"/>
                      <a:pt x="20120" y="7609"/>
                      <a:pt x="19570" y="7609"/>
                    </a:cubicBezTo>
                    <a:lnTo>
                      <a:pt x="17506" y="7609"/>
                    </a:lnTo>
                    <a:cubicBezTo>
                      <a:pt x="16956" y="7609"/>
                      <a:pt x="16508" y="8553"/>
                      <a:pt x="16508" y="9713"/>
                    </a:cubicBezTo>
                    <a:lnTo>
                      <a:pt x="16508" y="19566"/>
                    </a:lnTo>
                    <a:lnTo>
                      <a:pt x="15410" y="19566"/>
                    </a:lnTo>
                    <a:lnTo>
                      <a:pt x="15410" y="15148"/>
                    </a:lnTo>
                    <a:cubicBezTo>
                      <a:pt x="15410" y="13988"/>
                      <a:pt x="14962" y="13044"/>
                      <a:pt x="14411" y="13044"/>
                    </a:cubicBezTo>
                    <a:lnTo>
                      <a:pt x="12348" y="13044"/>
                    </a:lnTo>
                    <a:cubicBezTo>
                      <a:pt x="11797" y="13044"/>
                      <a:pt x="11349" y="13988"/>
                      <a:pt x="11349" y="15148"/>
                    </a:cubicBezTo>
                    <a:lnTo>
                      <a:pt x="11349" y="19566"/>
                    </a:lnTo>
                    <a:lnTo>
                      <a:pt x="10251" y="19566"/>
                    </a:lnTo>
                    <a:lnTo>
                      <a:pt x="10251" y="8626"/>
                    </a:lnTo>
                    <a:cubicBezTo>
                      <a:pt x="10251" y="8064"/>
                      <a:pt x="10035" y="7609"/>
                      <a:pt x="9768" y="7609"/>
                    </a:cubicBezTo>
                    <a:cubicBezTo>
                      <a:pt x="9502" y="7609"/>
                      <a:pt x="9286" y="8064"/>
                      <a:pt x="9286" y="8626"/>
                    </a:cubicBezTo>
                    <a:lnTo>
                      <a:pt x="9286" y="19566"/>
                    </a:lnTo>
                    <a:lnTo>
                      <a:pt x="7156" y="19566"/>
                    </a:lnTo>
                    <a:lnTo>
                      <a:pt x="7156" y="2104"/>
                    </a:lnTo>
                    <a:cubicBezTo>
                      <a:pt x="7156" y="2065"/>
                      <a:pt x="7171" y="2034"/>
                      <a:pt x="7189" y="2034"/>
                    </a:cubicBezTo>
                    <a:lnTo>
                      <a:pt x="9252" y="2034"/>
                    </a:lnTo>
                    <a:cubicBezTo>
                      <a:pt x="9271" y="2034"/>
                      <a:pt x="9286" y="2065"/>
                      <a:pt x="9286" y="2104"/>
                    </a:cubicBezTo>
                    <a:lnTo>
                      <a:pt x="9286" y="4278"/>
                    </a:lnTo>
                    <a:cubicBezTo>
                      <a:pt x="9286" y="4840"/>
                      <a:pt x="9502" y="5295"/>
                      <a:pt x="9768" y="5295"/>
                    </a:cubicBezTo>
                    <a:cubicBezTo>
                      <a:pt x="10035" y="5295"/>
                      <a:pt x="10251" y="4840"/>
                      <a:pt x="10251" y="4278"/>
                    </a:cubicBezTo>
                    <a:lnTo>
                      <a:pt x="10251" y="2104"/>
                    </a:lnTo>
                    <a:cubicBezTo>
                      <a:pt x="10251" y="944"/>
                      <a:pt x="9803" y="0"/>
                      <a:pt x="9252" y="0"/>
                    </a:cubicBezTo>
                    <a:lnTo>
                      <a:pt x="7189" y="0"/>
                    </a:lnTo>
                    <a:cubicBezTo>
                      <a:pt x="6638" y="0"/>
                      <a:pt x="6190" y="944"/>
                      <a:pt x="6190" y="2104"/>
                    </a:cubicBezTo>
                    <a:lnTo>
                      <a:pt x="6190" y="19566"/>
                    </a:lnTo>
                    <a:lnTo>
                      <a:pt x="5092" y="19566"/>
                    </a:lnTo>
                    <a:lnTo>
                      <a:pt x="5092" y="10800"/>
                    </a:lnTo>
                    <a:cubicBezTo>
                      <a:pt x="5092" y="9640"/>
                      <a:pt x="4644" y="8696"/>
                      <a:pt x="4094" y="8696"/>
                    </a:cubicBezTo>
                    <a:lnTo>
                      <a:pt x="2030" y="8696"/>
                    </a:lnTo>
                    <a:cubicBezTo>
                      <a:pt x="1480" y="8696"/>
                      <a:pt x="1032" y="9640"/>
                      <a:pt x="1032" y="10800"/>
                    </a:cubicBezTo>
                    <a:lnTo>
                      <a:pt x="1032" y="19566"/>
                    </a:lnTo>
                    <a:lnTo>
                      <a:pt x="483" y="19566"/>
                    </a:lnTo>
                    <a:cubicBezTo>
                      <a:pt x="216" y="19566"/>
                      <a:pt x="0" y="20021"/>
                      <a:pt x="0" y="20583"/>
                    </a:cubicBezTo>
                    <a:cubicBezTo>
                      <a:pt x="0" y="21145"/>
                      <a:pt x="216" y="21600"/>
                      <a:pt x="483" y="21600"/>
                    </a:cubicBezTo>
                    <a:close/>
                    <a:moveTo>
                      <a:pt x="17473" y="9713"/>
                    </a:moveTo>
                    <a:cubicBezTo>
                      <a:pt x="17473" y="9674"/>
                      <a:pt x="17488" y="9643"/>
                      <a:pt x="17506" y="9643"/>
                    </a:cubicBezTo>
                    <a:lnTo>
                      <a:pt x="19570" y="9643"/>
                    </a:lnTo>
                    <a:cubicBezTo>
                      <a:pt x="19588" y="9643"/>
                      <a:pt x="19603" y="9674"/>
                      <a:pt x="19603" y="9713"/>
                    </a:cubicBezTo>
                    <a:lnTo>
                      <a:pt x="19603" y="19566"/>
                    </a:lnTo>
                    <a:lnTo>
                      <a:pt x="17473" y="19566"/>
                    </a:lnTo>
                    <a:lnTo>
                      <a:pt x="17473" y="9713"/>
                    </a:lnTo>
                    <a:close/>
                    <a:moveTo>
                      <a:pt x="12314" y="15148"/>
                    </a:moveTo>
                    <a:cubicBezTo>
                      <a:pt x="12314" y="15109"/>
                      <a:pt x="12329" y="15078"/>
                      <a:pt x="12348" y="15078"/>
                    </a:cubicBezTo>
                    <a:lnTo>
                      <a:pt x="14411" y="15078"/>
                    </a:lnTo>
                    <a:cubicBezTo>
                      <a:pt x="14429" y="15078"/>
                      <a:pt x="14444" y="15109"/>
                      <a:pt x="14444" y="15148"/>
                    </a:cubicBezTo>
                    <a:lnTo>
                      <a:pt x="14444" y="19566"/>
                    </a:lnTo>
                    <a:lnTo>
                      <a:pt x="12314" y="19566"/>
                    </a:lnTo>
                    <a:lnTo>
                      <a:pt x="12314" y="15148"/>
                    </a:lnTo>
                    <a:close/>
                    <a:moveTo>
                      <a:pt x="1997" y="10800"/>
                    </a:moveTo>
                    <a:cubicBezTo>
                      <a:pt x="1997" y="10761"/>
                      <a:pt x="2012" y="10730"/>
                      <a:pt x="2030" y="10730"/>
                    </a:cubicBezTo>
                    <a:lnTo>
                      <a:pt x="4094" y="10730"/>
                    </a:lnTo>
                    <a:cubicBezTo>
                      <a:pt x="4112" y="10730"/>
                      <a:pt x="4127" y="10761"/>
                      <a:pt x="4127" y="10800"/>
                    </a:cubicBezTo>
                    <a:lnTo>
                      <a:pt x="4127" y="19566"/>
                    </a:lnTo>
                    <a:lnTo>
                      <a:pt x="1997" y="19566"/>
                    </a:lnTo>
                    <a:lnTo>
                      <a:pt x="1997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57" name="Graphic 6"/>
              <p:cNvSpPr/>
              <p:nvPr/>
            </p:nvSpPr>
            <p:spPr>
              <a:xfrm>
                <a:off x="0" y="0"/>
                <a:ext cx="335631" cy="402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64" y="20925"/>
                    </a:moveTo>
                    <a:lnTo>
                      <a:pt x="838" y="20925"/>
                    </a:lnTo>
                    <a:cubicBezTo>
                      <a:pt x="823" y="20925"/>
                      <a:pt x="810" y="20915"/>
                      <a:pt x="810" y="20902"/>
                    </a:cubicBezTo>
                    <a:lnTo>
                      <a:pt x="810" y="698"/>
                    </a:lnTo>
                    <a:cubicBezTo>
                      <a:pt x="810" y="686"/>
                      <a:pt x="823" y="675"/>
                      <a:pt x="838" y="675"/>
                    </a:cubicBezTo>
                    <a:lnTo>
                      <a:pt x="15892" y="675"/>
                    </a:lnTo>
                    <a:cubicBezTo>
                      <a:pt x="15937" y="675"/>
                      <a:pt x="15982" y="679"/>
                      <a:pt x="16025" y="684"/>
                    </a:cubicBezTo>
                    <a:lnTo>
                      <a:pt x="16025" y="3945"/>
                    </a:lnTo>
                    <a:cubicBezTo>
                      <a:pt x="16025" y="4330"/>
                      <a:pt x="16401" y="4644"/>
                      <a:pt x="16864" y="4644"/>
                    </a:cubicBezTo>
                    <a:lnTo>
                      <a:pt x="20779" y="4644"/>
                    </a:lnTo>
                    <a:cubicBezTo>
                      <a:pt x="20785" y="4680"/>
                      <a:pt x="20790" y="4717"/>
                      <a:pt x="20790" y="4754"/>
                    </a:cubicBezTo>
                    <a:lnTo>
                      <a:pt x="20790" y="18376"/>
                    </a:lnTo>
                    <a:cubicBezTo>
                      <a:pt x="20790" y="18563"/>
                      <a:pt x="20971" y="18714"/>
                      <a:pt x="21195" y="18714"/>
                    </a:cubicBezTo>
                    <a:cubicBezTo>
                      <a:pt x="21419" y="18714"/>
                      <a:pt x="21600" y="18563"/>
                      <a:pt x="21600" y="18376"/>
                    </a:cubicBezTo>
                    <a:lnTo>
                      <a:pt x="21600" y="4754"/>
                    </a:lnTo>
                    <a:cubicBezTo>
                      <a:pt x="21600" y="4375"/>
                      <a:pt x="21423" y="4018"/>
                      <a:pt x="21101" y="3750"/>
                    </a:cubicBezTo>
                    <a:lnTo>
                      <a:pt x="17098" y="416"/>
                    </a:lnTo>
                    <a:cubicBezTo>
                      <a:pt x="16776" y="148"/>
                      <a:pt x="16348" y="0"/>
                      <a:pt x="15892" y="0"/>
                    </a:cubicBezTo>
                    <a:lnTo>
                      <a:pt x="838" y="0"/>
                    </a:lnTo>
                    <a:cubicBezTo>
                      <a:pt x="376" y="0"/>
                      <a:pt x="0" y="313"/>
                      <a:pt x="0" y="698"/>
                    </a:cubicBezTo>
                    <a:lnTo>
                      <a:pt x="0" y="20902"/>
                    </a:lnTo>
                    <a:cubicBezTo>
                      <a:pt x="0" y="21287"/>
                      <a:pt x="376" y="21600"/>
                      <a:pt x="838" y="21600"/>
                    </a:cubicBezTo>
                    <a:lnTo>
                      <a:pt x="16864" y="21600"/>
                    </a:lnTo>
                    <a:cubicBezTo>
                      <a:pt x="17087" y="21600"/>
                      <a:pt x="17269" y="21449"/>
                      <a:pt x="17269" y="21262"/>
                    </a:cubicBezTo>
                    <a:cubicBezTo>
                      <a:pt x="17269" y="21076"/>
                      <a:pt x="17087" y="20925"/>
                      <a:pt x="16864" y="20925"/>
                    </a:cubicBezTo>
                    <a:close/>
                    <a:moveTo>
                      <a:pt x="20217" y="3968"/>
                    </a:moveTo>
                    <a:lnTo>
                      <a:pt x="16864" y="3968"/>
                    </a:lnTo>
                    <a:cubicBezTo>
                      <a:pt x="16848" y="3968"/>
                      <a:pt x="16836" y="3958"/>
                      <a:pt x="16836" y="3945"/>
                    </a:cubicBezTo>
                    <a:lnTo>
                      <a:pt x="16836" y="11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58" name="Graphic 6"/>
              <p:cNvSpPr/>
              <p:nvPr/>
            </p:nvSpPr>
            <p:spPr>
              <a:xfrm>
                <a:off x="161519" y="235548"/>
                <a:ext cx="194303" cy="19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56" y="17851"/>
                    </a:moveTo>
                    <a:lnTo>
                      <a:pt x="15720" y="12614"/>
                    </a:lnTo>
                    <a:cubicBezTo>
                      <a:pt x="15305" y="12199"/>
                      <a:pt x="14754" y="11970"/>
                      <a:pt x="14167" y="11970"/>
                    </a:cubicBezTo>
                    <a:cubicBezTo>
                      <a:pt x="13822" y="11970"/>
                      <a:pt x="13489" y="12050"/>
                      <a:pt x="13189" y="12199"/>
                    </a:cubicBezTo>
                    <a:lnTo>
                      <a:pt x="11878" y="10889"/>
                    </a:lnTo>
                    <a:cubicBezTo>
                      <a:pt x="12810" y="9739"/>
                      <a:pt x="13370" y="8277"/>
                      <a:pt x="13370" y="6685"/>
                    </a:cubicBezTo>
                    <a:cubicBezTo>
                      <a:pt x="13370" y="2999"/>
                      <a:pt x="10371" y="0"/>
                      <a:pt x="6685" y="0"/>
                    </a:cubicBezTo>
                    <a:cubicBezTo>
                      <a:pt x="2999" y="0"/>
                      <a:pt x="0" y="2999"/>
                      <a:pt x="0" y="6685"/>
                    </a:cubicBezTo>
                    <a:cubicBezTo>
                      <a:pt x="0" y="10371"/>
                      <a:pt x="2999" y="13370"/>
                      <a:pt x="6685" y="13370"/>
                    </a:cubicBezTo>
                    <a:cubicBezTo>
                      <a:pt x="8277" y="13370"/>
                      <a:pt x="9739" y="12810"/>
                      <a:pt x="10889" y="11878"/>
                    </a:cubicBezTo>
                    <a:lnTo>
                      <a:pt x="12199" y="13189"/>
                    </a:lnTo>
                    <a:cubicBezTo>
                      <a:pt x="12050" y="13489"/>
                      <a:pt x="11970" y="13822"/>
                      <a:pt x="11970" y="14167"/>
                    </a:cubicBezTo>
                    <a:cubicBezTo>
                      <a:pt x="11970" y="14753"/>
                      <a:pt x="12199" y="15305"/>
                      <a:pt x="12614" y="15720"/>
                    </a:cubicBezTo>
                    <a:lnTo>
                      <a:pt x="17851" y="20956"/>
                    </a:lnTo>
                    <a:cubicBezTo>
                      <a:pt x="18265" y="21371"/>
                      <a:pt x="18817" y="21600"/>
                      <a:pt x="19404" y="21600"/>
                    </a:cubicBezTo>
                    <a:cubicBezTo>
                      <a:pt x="19991" y="21600"/>
                      <a:pt x="20542" y="21371"/>
                      <a:pt x="20956" y="20957"/>
                    </a:cubicBezTo>
                    <a:cubicBezTo>
                      <a:pt x="21371" y="20542"/>
                      <a:pt x="21600" y="19990"/>
                      <a:pt x="21600" y="19404"/>
                    </a:cubicBezTo>
                    <a:cubicBezTo>
                      <a:pt x="21600" y="18817"/>
                      <a:pt x="21371" y="18265"/>
                      <a:pt x="20956" y="17851"/>
                    </a:cubicBezTo>
                    <a:close/>
                    <a:moveTo>
                      <a:pt x="1400" y="6685"/>
                    </a:moveTo>
                    <a:cubicBezTo>
                      <a:pt x="1400" y="3771"/>
                      <a:pt x="3771" y="1400"/>
                      <a:pt x="6685" y="1400"/>
                    </a:cubicBezTo>
                    <a:cubicBezTo>
                      <a:pt x="9599" y="1400"/>
                      <a:pt x="11970" y="3771"/>
                      <a:pt x="11970" y="6685"/>
                    </a:cubicBezTo>
                    <a:cubicBezTo>
                      <a:pt x="11970" y="9599"/>
                      <a:pt x="9599" y="11970"/>
                      <a:pt x="6685" y="11970"/>
                    </a:cubicBezTo>
                    <a:cubicBezTo>
                      <a:pt x="3771" y="11970"/>
                      <a:pt x="1400" y="9599"/>
                      <a:pt x="1400" y="6685"/>
                    </a:cubicBezTo>
                    <a:close/>
                    <a:moveTo>
                      <a:pt x="13370" y="14167"/>
                    </a:moveTo>
                    <a:cubicBezTo>
                      <a:pt x="13370" y="13954"/>
                      <a:pt x="13453" y="13754"/>
                      <a:pt x="13604" y="13603"/>
                    </a:cubicBezTo>
                    <a:cubicBezTo>
                      <a:pt x="13754" y="13453"/>
                      <a:pt x="13954" y="13370"/>
                      <a:pt x="14167" y="13370"/>
                    </a:cubicBezTo>
                    <a:cubicBezTo>
                      <a:pt x="14379" y="13370"/>
                      <a:pt x="14579" y="13453"/>
                      <a:pt x="14730" y="13604"/>
                    </a:cubicBezTo>
                    <a:lnTo>
                      <a:pt x="15404" y="14278"/>
                    </a:lnTo>
                    <a:lnTo>
                      <a:pt x="14278" y="15404"/>
                    </a:lnTo>
                    <a:lnTo>
                      <a:pt x="13603" y="14729"/>
                    </a:lnTo>
                    <a:cubicBezTo>
                      <a:pt x="13453" y="14579"/>
                      <a:pt x="13370" y="14379"/>
                      <a:pt x="13370" y="14167"/>
                    </a:cubicBezTo>
                    <a:close/>
                    <a:moveTo>
                      <a:pt x="19966" y="19967"/>
                    </a:moveTo>
                    <a:cubicBezTo>
                      <a:pt x="19816" y="20117"/>
                      <a:pt x="19616" y="20200"/>
                      <a:pt x="19404" y="20200"/>
                    </a:cubicBezTo>
                    <a:cubicBezTo>
                      <a:pt x="19191" y="20200"/>
                      <a:pt x="18991" y="20117"/>
                      <a:pt x="18841" y="19967"/>
                    </a:cubicBezTo>
                    <a:lnTo>
                      <a:pt x="15268" y="16394"/>
                    </a:lnTo>
                    <a:lnTo>
                      <a:pt x="16394" y="15268"/>
                    </a:lnTo>
                    <a:lnTo>
                      <a:pt x="19967" y="18841"/>
                    </a:lnTo>
                    <a:cubicBezTo>
                      <a:pt x="20117" y="18991"/>
                      <a:pt x="20200" y="19191"/>
                      <a:pt x="20200" y="19404"/>
                    </a:cubicBezTo>
                    <a:cubicBezTo>
                      <a:pt x="20200" y="19616"/>
                      <a:pt x="20117" y="19816"/>
                      <a:pt x="19966" y="19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59" name="Graphic 6"/>
              <p:cNvSpPr/>
              <p:nvPr/>
            </p:nvSpPr>
            <p:spPr>
              <a:xfrm>
                <a:off x="47110" y="234622"/>
                <a:ext cx="26054" cy="14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21" y="21600"/>
                    </a:moveTo>
                    <a:lnTo>
                      <a:pt x="16379" y="21600"/>
                    </a:ln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0" name="Graphic 6"/>
              <p:cNvSpPr/>
              <p:nvPr/>
            </p:nvSpPr>
            <p:spPr>
              <a:xfrm>
                <a:off x="47110" y="261542"/>
                <a:ext cx="2605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21" y="21600"/>
                    </a:moveTo>
                    <a:lnTo>
                      <a:pt x="16379" y="21600"/>
                    </a:ln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1" name="Graphic 6"/>
              <p:cNvSpPr/>
              <p:nvPr/>
            </p:nvSpPr>
            <p:spPr>
              <a:xfrm>
                <a:off x="87488" y="234622"/>
                <a:ext cx="73164" cy="14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4836"/>
                      <a:pt x="20768" y="0"/>
                      <a:pt x="19741" y="0"/>
                    </a:cubicBezTo>
                    <a:lnTo>
                      <a:pt x="1859" y="0"/>
                    </a:lnTo>
                    <a:cubicBezTo>
                      <a:pt x="832" y="0"/>
                      <a:pt x="0" y="4836"/>
                      <a:pt x="0" y="10801"/>
                    </a:cubicBezTo>
                    <a:cubicBezTo>
                      <a:pt x="0" y="16764"/>
                      <a:pt x="832" y="21600"/>
                      <a:pt x="1859" y="21600"/>
                    </a:cubicBezTo>
                    <a:lnTo>
                      <a:pt x="19741" y="21600"/>
                    </a:lnTo>
                    <a:cubicBezTo>
                      <a:pt x="20768" y="21600"/>
                      <a:pt x="21600" y="16766"/>
                      <a:pt x="21600" y="108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2" name="Graphic 6"/>
              <p:cNvSpPr/>
              <p:nvPr/>
            </p:nvSpPr>
            <p:spPr>
              <a:xfrm>
                <a:off x="87488" y="261542"/>
                <a:ext cx="5970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4836"/>
                      <a:pt x="20580" y="0"/>
                      <a:pt x="19322" y="0"/>
                    </a:cubicBezTo>
                    <a:lnTo>
                      <a:pt x="2278" y="0"/>
                    </a:lnTo>
                    <a:cubicBezTo>
                      <a:pt x="1020" y="0"/>
                      <a:pt x="0" y="4836"/>
                      <a:pt x="0" y="10801"/>
                    </a:cubicBezTo>
                    <a:cubicBezTo>
                      <a:pt x="0" y="16764"/>
                      <a:pt x="1020" y="21600"/>
                      <a:pt x="2278" y="21600"/>
                    </a:cubicBezTo>
                    <a:lnTo>
                      <a:pt x="19322" y="21600"/>
                    </a:lnTo>
                    <a:cubicBezTo>
                      <a:pt x="20580" y="21600"/>
                      <a:pt x="21600" y="16764"/>
                      <a:pt x="21600" y="108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3" name="Graphic 6"/>
              <p:cNvSpPr/>
              <p:nvPr/>
            </p:nvSpPr>
            <p:spPr>
              <a:xfrm>
                <a:off x="47110" y="315382"/>
                <a:ext cx="7316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9" y="21600"/>
                    </a:moveTo>
                    <a:lnTo>
                      <a:pt x="19741" y="21600"/>
                    </a:lnTo>
                    <a:cubicBezTo>
                      <a:pt x="20768" y="21600"/>
                      <a:pt x="21600" y="16764"/>
                      <a:pt x="21600" y="10801"/>
                    </a:cubicBezTo>
                    <a:cubicBezTo>
                      <a:pt x="21600" y="4836"/>
                      <a:pt x="20768" y="0"/>
                      <a:pt x="19741" y="0"/>
                    </a:cubicBezTo>
                    <a:lnTo>
                      <a:pt x="1859" y="0"/>
                    </a:lnTo>
                    <a:cubicBezTo>
                      <a:pt x="832" y="0"/>
                      <a:pt x="0" y="4836"/>
                      <a:pt x="0" y="10801"/>
                    </a:cubicBezTo>
                    <a:cubicBezTo>
                      <a:pt x="0" y="16764"/>
                      <a:pt x="832" y="21600"/>
                      <a:pt x="1859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4" name="Graphic 6"/>
              <p:cNvSpPr/>
              <p:nvPr/>
            </p:nvSpPr>
            <p:spPr>
              <a:xfrm>
                <a:off x="47110" y="288462"/>
                <a:ext cx="2605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21" y="21600"/>
                    </a:moveTo>
                    <a:lnTo>
                      <a:pt x="16379" y="21600"/>
                    </a:ln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5" name="Graphic 6"/>
              <p:cNvSpPr/>
              <p:nvPr/>
            </p:nvSpPr>
            <p:spPr>
              <a:xfrm>
                <a:off x="87488" y="288462"/>
                <a:ext cx="5297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4836"/>
                      <a:pt x="20450" y="0"/>
                      <a:pt x="19033" y="0"/>
                    </a:cubicBezTo>
                    <a:lnTo>
                      <a:pt x="2568" y="0"/>
                    </a:lnTo>
                    <a:cubicBezTo>
                      <a:pt x="1150" y="0"/>
                      <a:pt x="0" y="4836"/>
                      <a:pt x="0" y="10801"/>
                    </a:cubicBezTo>
                    <a:cubicBezTo>
                      <a:pt x="0" y="16764"/>
                      <a:pt x="1150" y="21600"/>
                      <a:pt x="2568" y="21600"/>
                    </a:cubicBezTo>
                    <a:lnTo>
                      <a:pt x="19033" y="21600"/>
                    </a:lnTo>
                    <a:cubicBezTo>
                      <a:pt x="20450" y="21600"/>
                      <a:pt x="21600" y="16764"/>
                      <a:pt x="21600" y="108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6" name="Graphic 6"/>
              <p:cNvSpPr/>
              <p:nvPr/>
            </p:nvSpPr>
            <p:spPr>
              <a:xfrm>
                <a:off x="121139" y="52914"/>
                <a:ext cx="26054" cy="14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9" y="21600"/>
                    </a:move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7" name="Graphic 6"/>
              <p:cNvSpPr/>
              <p:nvPr/>
            </p:nvSpPr>
            <p:spPr>
              <a:xfrm>
                <a:off x="188439" y="133673"/>
                <a:ext cx="2605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9" y="21600"/>
                    </a:move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8" name="Graphic 6"/>
              <p:cNvSpPr/>
              <p:nvPr/>
            </p:nvSpPr>
            <p:spPr>
              <a:xfrm>
                <a:off x="53839" y="106753"/>
                <a:ext cx="2605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9" y="21600"/>
                    </a:move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69" name="Graphic 6"/>
              <p:cNvSpPr/>
              <p:nvPr/>
            </p:nvSpPr>
            <p:spPr>
              <a:xfrm>
                <a:off x="255738" y="100023"/>
                <a:ext cx="26054" cy="14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9" y="21600"/>
                    </a:move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72" name="Rectangle: Rounded Corners 77"/>
          <p:cNvSpPr/>
          <p:nvPr/>
        </p:nvSpPr>
        <p:spPr>
          <a:xfrm>
            <a:off x="1723685" y="1594784"/>
            <a:ext cx="668601" cy="6686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73" name="Graphic 98" descr="Graphic 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414" y="1673181"/>
            <a:ext cx="514107" cy="514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1" name="Group"/>
          <p:cNvGrpSpPr/>
          <p:nvPr/>
        </p:nvGrpSpPr>
        <p:grpSpPr>
          <a:xfrm>
            <a:off x="2477174" y="1594784"/>
            <a:ext cx="668601" cy="668601"/>
            <a:chOff x="0" y="0"/>
            <a:chExt cx="668600" cy="668600"/>
          </a:xfrm>
        </p:grpSpPr>
        <p:sp>
          <p:nvSpPr>
            <p:cNvPr id="474" name="Freeform: Shape 54"/>
            <p:cNvSpPr/>
            <p:nvPr/>
          </p:nvSpPr>
          <p:spPr>
            <a:xfrm>
              <a:off x="306718" y="248169"/>
              <a:ext cx="55146" cy="5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6" h="19486" extrusionOk="0">
                  <a:moveTo>
                    <a:pt x="12263" y="334"/>
                  </a:moveTo>
                  <a:cubicBezTo>
                    <a:pt x="17458" y="1727"/>
                    <a:pt x="20543" y="7072"/>
                    <a:pt x="19152" y="12263"/>
                  </a:cubicBezTo>
                  <a:cubicBezTo>
                    <a:pt x="17760" y="17458"/>
                    <a:pt x="12415" y="20543"/>
                    <a:pt x="7223" y="19152"/>
                  </a:cubicBezTo>
                  <a:cubicBezTo>
                    <a:pt x="2029" y="17760"/>
                    <a:pt x="-1057" y="12415"/>
                    <a:pt x="334" y="7223"/>
                  </a:cubicBezTo>
                  <a:cubicBezTo>
                    <a:pt x="1727" y="2029"/>
                    <a:pt x="7072" y="-1057"/>
                    <a:pt x="12263" y="334"/>
                  </a:cubicBez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5" name="Freeform: Shape 55"/>
            <p:cNvSpPr/>
            <p:nvPr/>
          </p:nvSpPr>
          <p:spPr>
            <a:xfrm>
              <a:off x="341423" y="165417"/>
              <a:ext cx="67043" cy="90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97" extrusionOk="0">
                  <a:moveTo>
                    <a:pt x="0" y="19807"/>
                  </a:moveTo>
                  <a:cubicBezTo>
                    <a:pt x="0" y="19807"/>
                    <a:pt x="4313" y="7864"/>
                    <a:pt x="6350" y="2219"/>
                  </a:cubicBezTo>
                  <a:cubicBezTo>
                    <a:pt x="6627" y="1453"/>
                    <a:pt x="7302" y="799"/>
                    <a:pt x="8229" y="401"/>
                  </a:cubicBezTo>
                  <a:cubicBezTo>
                    <a:pt x="9154" y="5"/>
                    <a:pt x="10255" y="-103"/>
                    <a:pt x="11288" y="102"/>
                  </a:cubicBezTo>
                  <a:cubicBezTo>
                    <a:pt x="13391" y="520"/>
                    <a:pt x="16030" y="1045"/>
                    <a:pt x="18387" y="1515"/>
                  </a:cubicBezTo>
                  <a:cubicBezTo>
                    <a:pt x="19706" y="1776"/>
                    <a:pt x="20754" y="2516"/>
                    <a:pt x="21178" y="3479"/>
                  </a:cubicBezTo>
                  <a:cubicBezTo>
                    <a:pt x="21600" y="4441"/>
                    <a:pt x="21338" y="5498"/>
                    <a:pt x="20482" y="6285"/>
                  </a:cubicBezTo>
                  <a:cubicBezTo>
                    <a:pt x="14553" y="11737"/>
                    <a:pt x="3940" y="21497"/>
                    <a:pt x="3940" y="21497"/>
                  </a:cubicBezTo>
                  <a:lnTo>
                    <a:pt x="3940" y="21495"/>
                  </a:lnTo>
                  <a:cubicBezTo>
                    <a:pt x="2898" y="20721"/>
                    <a:pt x="1578" y="20129"/>
                    <a:pt x="55" y="19819"/>
                  </a:cubicBezTo>
                  <a:lnTo>
                    <a:pt x="0" y="19807"/>
                  </a:lnTo>
                  <a:close/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6" name="Freeform: Shape 57"/>
            <p:cNvSpPr/>
            <p:nvPr/>
          </p:nvSpPr>
          <p:spPr>
            <a:xfrm>
              <a:off x="211459" y="255669"/>
              <a:ext cx="96204" cy="47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178" extrusionOk="0">
                  <a:moveTo>
                    <a:pt x="16631" y="14698"/>
                  </a:moveTo>
                  <a:cubicBezTo>
                    <a:pt x="16631" y="14698"/>
                    <a:pt x="9072" y="18743"/>
                    <a:pt x="4879" y="20986"/>
                  </a:cubicBezTo>
                  <a:cubicBezTo>
                    <a:pt x="4157" y="21373"/>
                    <a:pt x="3388" y="21170"/>
                    <a:pt x="2739" y="20425"/>
                  </a:cubicBezTo>
                  <a:cubicBezTo>
                    <a:pt x="2092" y="19676"/>
                    <a:pt x="1619" y="18448"/>
                    <a:pt x="1425" y="17003"/>
                  </a:cubicBezTo>
                  <a:cubicBezTo>
                    <a:pt x="1032" y="14068"/>
                    <a:pt x="537" y="10383"/>
                    <a:pt x="96" y="7090"/>
                  </a:cubicBezTo>
                  <a:cubicBezTo>
                    <a:pt x="-151" y="5248"/>
                    <a:pt x="84" y="3284"/>
                    <a:pt x="723" y="1866"/>
                  </a:cubicBezTo>
                  <a:cubicBezTo>
                    <a:pt x="1361" y="451"/>
                    <a:pt x="2314" y="-227"/>
                    <a:pt x="3255" y="68"/>
                  </a:cubicBezTo>
                  <a:cubicBezTo>
                    <a:pt x="9776" y="2108"/>
                    <a:pt x="21449" y="5764"/>
                    <a:pt x="21449" y="5764"/>
                  </a:cubicBezTo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Rectangle: Rounded Corners 78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8" name="Freeform: Shape 60"/>
            <p:cNvSpPr/>
            <p:nvPr/>
          </p:nvSpPr>
          <p:spPr>
            <a:xfrm>
              <a:off x="410111" y="468403"/>
              <a:ext cx="89590" cy="3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385" y="3309"/>
                    <a:pt x="10665" y="8103"/>
                    <a:pt x="15751" y="14378"/>
                  </a:cubicBezTo>
                  <a:cubicBezTo>
                    <a:pt x="19277" y="18732"/>
                    <a:pt x="21600" y="21600"/>
                    <a:pt x="21600" y="21600"/>
                  </a:cubicBezTo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9" name="Freeform: Shape 61"/>
            <p:cNvSpPr/>
            <p:nvPr/>
          </p:nvSpPr>
          <p:spPr>
            <a:xfrm>
              <a:off x="304117" y="441144"/>
              <a:ext cx="13027" cy="4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extrusionOk="0">
                  <a:moveTo>
                    <a:pt x="21364" y="21600"/>
                  </a:moveTo>
                  <a:lnTo>
                    <a:pt x="6896" y="21600"/>
                  </a:lnTo>
                  <a:cubicBezTo>
                    <a:pt x="4873" y="21600"/>
                    <a:pt x="2940" y="21316"/>
                    <a:pt x="1640" y="20823"/>
                  </a:cubicBezTo>
                  <a:cubicBezTo>
                    <a:pt x="329" y="20333"/>
                    <a:pt x="-236" y="19681"/>
                    <a:pt x="92" y="19044"/>
                  </a:cubicBezTo>
                  <a:cubicBezTo>
                    <a:pt x="3087" y="13327"/>
                    <a:pt x="10061" y="0"/>
                    <a:pt x="10061" y="0"/>
                  </a:cubicBezTo>
                </a:path>
              </a:pathLst>
            </a:custGeom>
            <a:solidFill>
              <a:srgbClr val="16B6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80" name="Graphic 99" descr="Graphic 9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960" y="113541"/>
              <a:ext cx="455300" cy="455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4" name="Group"/>
          <p:cNvGrpSpPr/>
          <p:nvPr/>
        </p:nvGrpSpPr>
        <p:grpSpPr>
          <a:xfrm>
            <a:off x="3239246" y="1594784"/>
            <a:ext cx="668601" cy="668601"/>
            <a:chOff x="0" y="0"/>
            <a:chExt cx="668600" cy="668600"/>
          </a:xfrm>
        </p:grpSpPr>
        <p:sp>
          <p:nvSpPr>
            <p:cNvPr id="482" name="Rectangle: Rounded Corners 84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83" name="Graphic 100" descr="Graphic 1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660" y="78898"/>
              <a:ext cx="528058" cy="528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7" name="Group"/>
          <p:cNvGrpSpPr/>
          <p:nvPr/>
        </p:nvGrpSpPr>
        <p:grpSpPr>
          <a:xfrm>
            <a:off x="2477174" y="2295967"/>
            <a:ext cx="668601" cy="668601"/>
            <a:chOff x="0" y="0"/>
            <a:chExt cx="668600" cy="668600"/>
          </a:xfrm>
        </p:grpSpPr>
        <p:sp>
          <p:nvSpPr>
            <p:cNvPr id="485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86" name="Graphic 101" descr="Graphic 10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924" y="31192"/>
              <a:ext cx="532500" cy="53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93" name="Group"/>
          <p:cNvGrpSpPr/>
          <p:nvPr/>
        </p:nvGrpSpPr>
        <p:grpSpPr>
          <a:xfrm>
            <a:off x="5525513" y="1594784"/>
            <a:ext cx="668601" cy="668601"/>
            <a:chOff x="0" y="0"/>
            <a:chExt cx="668600" cy="668600"/>
          </a:xfrm>
        </p:grpSpPr>
        <p:sp>
          <p:nvSpPr>
            <p:cNvPr id="488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92" name="Group"/>
            <p:cNvGrpSpPr/>
            <p:nvPr/>
          </p:nvGrpSpPr>
          <p:grpSpPr>
            <a:xfrm>
              <a:off x="84421" y="177261"/>
              <a:ext cx="499758" cy="337767"/>
              <a:chOff x="0" y="0"/>
              <a:chExt cx="499756" cy="337766"/>
            </a:xfrm>
          </p:grpSpPr>
          <p:sp>
            <p:nvSpPr>
              <p:cNvPr id="489" name="Graphic 48"/>
              <p:cNvSpPr/>
              <p:nvPr/>
            </p:nvSpPr>
            <p:spPr>
              <a:xfrm>
                <a:off x="124317" y="0"/>
                <a:ext cx="19645" cy="19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67" y="0"/>
                    </a:moveTo>
                    <a:lnTo>
                      <a:pt x="10732" y="0"/>
                    </a:lnTo>
                    <a:cubicBezTo>
                      <a:pt x="4805" y="0"/>
                      <a:pt x="0" y="4835"/>
                      <a:pt x="0" y="10800"/>
                    </a:cubicBezTo>
                    <a:cubicBezTo>
                      <a:pt x="0" y="16765"/>
                      <a:pt x="4805" y="21600"/>
                      <a:pt x="10732" y="21600"/>
                    </a:cubicBezTo>
                    <a:lnTo>
                      <a:pt x="10867" y="21600"/>
                    </a:lnTo>
                    <a:cubicBezTo>
                      <a:pt x="16795" y="21600"/>
                      <a:pt x="21600" y="16765"/>
                      <a:pt x="21600" y="10800"/>
                    </a:cubicBezTo>
                    <a:cubicBezTo>
                      <a:pt x="21600" y="4835"/>
                      <a:pt x="16795" y="0"/>
                      <a:pt x="10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0" name="Graphic 48"/>
              <p:cNvSpPr/>
              <p:nvPr/>
            </p:nvSpPr>
            <p:spPr>
              <a:xfrm>
                <a:off x="0" y="0"/>
                <a:ext cx="499757" cy="3377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2" y="0"/>
                    </a:moveTo>
                    <a:lnTo>
                      <a:pt x="7681" y="0"/>
                    </a:lnTo>
                    <a:cubicBezTo>
                      <a:pt x="7448" y="0"/>
                      <a:pt x="7259" y="279"/>
                      <a:pt x="7259" y="624"/>
                    </a:cubicBezTo>
                    <a:cubicBezTo>
                      <a:pt x="7259" y="969"/>
                      <a:pt x="7448" y="1248"/>
                      <a:pt x="7681" y="1248"/>
                    </a:cubicBezTo>
                    <a:lnTo>
                      <a:pt x="19912" y="1248"/>
                    </a:lnTo>
                    <a:cubicBezTo>
                      <a:pt x="19934" y="1248"/>
                      <a:pt x="19956" y="1251"/>
                      <a:pt x="19977" y="1253"/>
                    </a:cubicBezTo>
                    <a:lnTo>
                      <a:pt x="18798" y="2998"/>
                    </a:lnTo>
                    <a:lnTo>
                      <a:pt x="13295" y="2998"/>
                    </a:lnTo>
                    <a:cubicBezTo>
                      <a:pt x="13062" y="2998"/>
                      <a:pt x="12874" y="3277"/>
                      <a:pt x="12874" y="3622"/>
                    </a:cubicBezTo>
                    <a:cubicBezTo>
                      <a:pt x="12874" y="3966"/>
                      <a:pt x="13062" y="4246"/>
                      <a:pt x="13295" y="4246"/>
                    </a:cubicBezTo>
                    <a:lnTo>
                      <a:pt x="17955" y="4246"/>
                    </a:lnTo>
                    <a:lnTo>
                      <a:pt x="12074" y="12947"/>
                    </a:lnTo>
                    <a:cubicBezTo>
                      <a:pt x="11372" y="13986"/>
                      <a:pt x="10228" y="13986"/>
                      <a:pt x="9526" y="12947"/>
                    </a:cubicBezTo>
                    <a:lnTo>
                      <a:pt x="1623" y="1253"/>
                    </a:lnTo>
                    <a:cubicBezTo>
                      <a:pt x="1644" y="1251"/>
                      <a:pt x="1666" y="1248"/>
                      <a:pt x="1688" y="1248"/>
                    </a:cubicBezTo>
                    <a:lnTo>
                      <a:pt x="3923" y="1248"/>
                    </a:lnTo>
                    <a:cubicBezTo>
                      <a:pt x="4156" y="1248"/>
                      <a:pt x="4345" y="969"/>
                      <a:pt x="4345" y="624"/>
                    </a:cubicBezTo>
                    <a:cubicBezTo>
                      <a:pt x="4345" y="279"/>
                      <a:pt x="4156" y="0"/>
                      <a:pt x="3923" y="0"/>
                    </a:cubicBezTo>
                    <a:lnTo>
                      <a:pt x="1688" y="0"/>
                    </a:lnTo>
                    <a:cubicBezTo>
                      <a:pt x="757" y="0"/>
                      <a:pt x="0" y="1120"/>
                      <a:pt x="0" y="2497"/>
                    </a:cubicBezTo>
                    <a:lnTo>
                      <a:pt x="0" y="19103"/>
                    </a:lnTo>
                    <a:cubicBezTo>
                      <a:pt x="0" y="20480"/>
                      <a:pt x="757" y="21600"/>
                      <a:pt x="1688" y="21600"/>
                    </a:cubicBezTo>
                    <a:lnTo>
                      <a:pt x="19912" y="21600"/>
                    </a:lnTo>
                    <a:cubicBezTo>
                      <a:pt x="20843" y="21600"/>
                      <a:pt x="21600" y="20480"/>
                      <a:pt x="21600" y="19103"/>
                    </a:cubicBezTo>
                    <a:lnTo>
                      <a:pt x="21600" y="2497"/>
                    </a:lnTo>
                    <a:cubicBezTo>
                      <a:pt x="21600" y="1120"/>
                      <a:pt x="20843" y="0"/>
                      <a:pt x="19912" y="0"/>
                    </a:cubicBezTo>
                    <a:close/>
                    <a:moveTo>
                      <a:pt x="844" y="19103"/>
                    </a:moveTo>
                    <a:lnTo>
                      <a:pt x="844" y="2497"/>
                    </a:lnTo>
                    <a:cubicBezTo>
                      <a:pt x="844" y="2312"/>
                      <a:pt x="872" y="2138"/>
                      <a:pt x="920" y="1980"/>
                    </a:cubicBezTo>
                    <a:lnTo>
                      <a:pt x="6792" y="10667"/>
                    </a:lnTo>
                    <a:lnTo>
                      <a:pt x="873" y="19425"/>
                    </a:lnTo>
                    <a:cubicBezTo>
                      <a:pt x="855" y="19322"/>
                      <a:pt x="844" y="19215"/>
                      <a:pt x="844" y="19103"/>
                    </a:cubicBezTo>
                    <a:close/>
                    <a:moveTo>
                      <a:pt x="19912" y="20352"/>
                    </a:moveTo>
                    <a:lnTo>
                      <a:pt x="1688" y="20352"/>
                    </a:lnTo>
                    <a:cubicBezTo>
                      <a:pt x="1612" y="20352"/>
                      <a:pt x="1539" y="20336"/>
                      <a:pt x="1470" y="20308"/>
                    </a:cubicBezTo>
                    <a:lnTo>
                      <a:pt x="7389" y="11550"/>
                    </a:lnTo>
                    <a:lnTo>
                      <a:pt x="8929" y="13829"/>
                    </a:lnTo>
                    <a:cubicBezTo>
                      <a:pt x="9445" y="14592"/>
                      <a:pt x="10122" y="14974"/>
                      <a:pt x="10800" y="14974"/>
                    </a:cubicBezTo>
                    <a:cubicBezTo>
                      <a:pt x="11478" y="14974"/>
                      <a:pt x="12155" y="14592"/>
                      <a:pt x="12671" y="13829"/>
                    </a:cubicBezTo>
                    <a:lnTo>
                      <a:pt x="14211" y="11550"/>
                    </a:lnTo>
                    <a:lnTo>
                      <a:pt x="20130" y="20308"/>
                    </a:lnTo>
                    <a:cubicBezTo>
                      <a:pt x="20061" y="20336"/>
                      <a:pt x="19988" y="20352"/>
                      <a:pt x="19912" y="20352"/>
                    </a:cubicBezTo>
                    <a:close/>
                    <a:moveTo>
                      <a:pt x="20756" y="19103"/>
                    </a:moveTo>
                    <a:cubicBezTo>
                      <a:pt x="20756" y="19215"/>
                      <a:pt x="20745" y="19322"/>
                      <a:pt x="20727" y="19425"/>
                    </a:cubicBezTo>
                    <a:lnTo>
                      <a:pt x="14808" y="10668"/>
                    </a:lnTo>
                    <a:lnTo>
                      <a:pt x="20680" y="1980"/>
                    </a:lnTo>
                    <a:cubicBezTo>
                      <a:pt x="20728" y="2138"/>
                      <a:pt x="20756" y="2312"/>
                      <a:pt x="20756" y="2497"/>
                    </a:cubicBezTo>
                    <a:lnTo>
                      <a:pt x="20756" y="191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1" name="Graphic 48"/>
              <p:cNvSpPr/>
              <p:nvPr/>
            </p:nvSpPr>
            <p:spPr>
              <a:xfrm>
                <a:off x="256856" y="46872"/>
                <a:ext cx="19669" cy="19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81" y="0"/>
                    </a:moveTo>
                    <a:lnTo>
                      <a:pt x="10719" y="0"/>
                    </a:lnTo>
                    <a:cubicBezTo>
                      <a:pt x="4799" y="0"/>
                      <a:pt x="0" y="4835"/>
                      <a:pt x="0" y="10800"/>
                    </a:cubicBezTo>
                    <a:cubicBezTo>
                      <a:pt x="0" y="16765"/>
                      <a:pt x="4799" y="21600"/>
                      <a:pt x="10719" y="21600"/>
                    </a:cubicBezTo>
                    <a:lnTo>
                      <a:pt x="10881" y="21600"/>
                    </a:lnTo>
                    <a:cubicBezTo>
                      <a:pt x="16801" y="21600"/>
                      <a:pt x="21600" y="16765"/>
                      <a:pt x="21600" y="10800"/>
                    </a:cubicBezTo>
                    <a:cubicBezTo>
                      <a:pt x="21600" y="4835"/>
                      <a:pt x="16801" y="0"/>
                      <a:pt x="108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05" name="Group"/>
          <p:cNvGrpSpPr/>
          <p:nvPr/>
        </p:nvGrpSpPr>
        <p:grpSpPr>
          <a:xfrm>
            <a:off x="1723685" y="2295967"/>
            <a:ext cx="668601" cy="668601"/>
            <a:chOff x="0" y="0"/>
            <a:chExt cx="668600" cy="668600"/>
          </a:xfrm>
        </p:grpSpPr>
        <p:sp>
          <p:nvSpPr>
            <p:cNvPr id="494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04" name="Group"/>
            <p:cNvGrpSpPr/>
            <p:nvPr/>
          </p:nvGrpSpPr>
          <p:grpSpPr>
            <a:xfrm>
              <a:off x="106650" y="96037"/>
              <a:ext cx="455300" cy="476526"/>
              <a:chOff x="0" y="0"/>
              <a:chExt cx="455298" cy="476525"/>
            </a:xfrm>
          </p:grpSpPr>
          <p:sp>
            <p:nvSpPr>
              <p:cNvPr id="495" name="Graphic 11"/>
              <p:cNvSpPr/>
              <p:nvPr/>
            </p:nvSpPr>
            <p:spPr>
              <a:xfrm>
                <a:off x="149296" y="283631"/>
                <a:ext cx="64957" cy="64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5"/>
                      <a:pt x="4845" y="21600"/>
                      <a:pt x="10800" y="21600"/>
                    </a:cubicBezTo>
                    <a:close/>
                    <a:moveTo>
                      <a:pt x="10800" y="4641"/>
                    </a:moveTo>
                    <a:cubicBezTo>
                      <a:pt x="14196" y="4641"/>
                      <a:pt x="16959" y="7404"/>
                      <a:pt x="16959" y="10800"/>
                    </a:cubicBezTo>
                    <a:cubicBezTo>
                      <a:pt x="16959" y="14196"/>
                      <a:pt x="14196" y="16959"/>
                      <a:pt x="10800" y="16959"/>
                    </a:cubicBezTo>
                    <a:cubicBezTo>
                      <a:pt x="7404" y="16959"/>
                      <a:pt x="4641" y="14196"/>
                      <a:pt x="4641" y="10800"/>
                    </a:cubicBezTo>
                    <a:cubicBezTo>
                      <a:pt x="4641" y="7404"/>
                      <a:pt x="7404" y="4641"/>
                      <a:pt x="10800" y="46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6" name="Graphic 11"/>
              <p:cNvSpPr/>
              <p:nvPr/>
            </p:nvSpPr>
            <p:spPr>
              <a:xfrm>
                <a:off x="241048" y="283632"/>
                <a:ext cx="64956" cy="64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6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ubicBezTo>
                      <a:pt x="4845" y="0"/>
                      <a:pt x="0" y="4845"/>
                      <a:pt x="0" y="10800"/>
                    </a:cubicBezTo>
                    <a:close/>
                    <a:moveTo>
                      <a:pt x="16959" y="10800"/>
                    </a:moveTo>
                    <a:cubicBezTo>
                      <a:pt x="16959" y="14196"/>
                      <a:pt x="14196" y="16959"/>
                      <a:pt x="10800" y="16959"/>
                    </a:cubicBezTo>
                    <a:cubicBezTo>
                      <a:pt x="7404" y="16959"/>
                      <a:pt x="4640" y="14196"/>
                      <a:pt x="4640" y="10800"/>
                    </a:cubicBezTo>
                    <a:cubicBezTo>
                      <a:pt x="4640" y="7404"/>
                      <a:pt x="7404" y="4641"/>
                      <a:pt x="10800" y="4641"/>
                    </a:cubicBezTo>
                    <a:cubicBezTo>
                      <a:pt x="14196" y="4641"/>
                      <a:pt x="16959" y="7404"/>
                      <a:pt x="16959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7" name="Graphic 11"/>
              <p:cNvSpPr/>
              <p:nvPr/>
            </p:nvSpPr>
            <p:spPr>
              <a:xfrm>
                <a:off x="80374" y="0"/>
                <a:ext cx="294552" cy="476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37" y="0"/>
                    </a:moveTo>
                    <a:lnTo>
                      <a:pt x="16595" y="0"/>
                    </a:lnTo>
                    <a:cubicBezTo>
                      <a:pt x="16313" y="0"/>
                      <a:pt x="16084" y="142"/>
                      <a:pt x="16084" y="316"/>
                    </a:cubicBezTo>
                    <a:cubicBezTo>
                      <a:pt x="16084" y="491"/>
                      <a:pt x="16313" y="633"/>
                      <a:pt x="16595" y="633"/>
                    </a:cubicBezTo>
                    <a:lnTo>
                      <a:pt x="18737" y="633"/>
                    </a:lnTo>
                    <a:cubicBezTo>
                      <a:pt x="19751" y="633"/>
                      <a:pt x="20577" y="1143"/>
                      <a:pt x="20577" y="1770"/>
                    </a:cubicBezTo>
                    <a:lnTo>
                      <a:pt x="20577" y="19830"/>
                    </a:lnTo>
                    <a:cubicBezTo>
                      <a:pt x="20577" y="20457"/>
                      <a:pt x="19751" y="20967"/>
                      <a:pt x="18737" y="20967"/>
                    </a:cubicBezTo>
                    <a:lnTo>
                      <a:pt x="2863" y="20967"/>
                    </a:lnTo>
                    <a:cubicBezTo>
                      <a:pt x="1849" y="20967"/>
                      <a:pt x="1023" y="20457"/>
                      <a:pt x="1023" y="19830"/>
                    </a:cubicBezTo>
                    <a:lnTo>
                      <a:pt x="1023" y="1770"/>
                    </a:lnTo>
                    <a:cubicBezTo>
                      <a:pt x="1023" y="1143"/>
                      <a:pt x="1849" y="633"/>
                      <a:pt x="2863" y="633"/>
                    </a:cubicBezTo>
                    <a:lnTo>
                      <a:pt x="14229" y="633"/>
                    </a:lnTo>
                    <a:cubicBezTo>
                      <a:pt x="14512" y="633"/>
                      <a:pt x="14741" y="491"/>
                      <a:pt x="14741" y="316"/>
                    </a:cubicBezTo>
                    <a:cubicBezTo>
                      <a:pt x="14741" y="142"/>
                      <a:pt x="14512" y="0"/>
                      <a:pt x="14229" y="0"/>
                    </a:cubicBezTo>
                    <a:lnTo>
                      <a:pt x="2863" y="0"/>
                    </a:lnTo>
                    <a:cubicBezTo>
                      <a:pt x="1284" y="0"/>
                      <a:pt x="0" y="794"/>
                      <a:pt x="0" y="1770"/>
                    </a:cubicBezTo>
                    <a:lnTo>
                      <a:pt x="0" y="19830"/>
                    </a:lnTo>
                    <a:cubicBezTo>
                      <a:pt x="0" y="20806"/>
                      <a:pt x="1284" y="21600"/>
                      <a:pt x="2863" y="21600"/>
                    </a:cubicBezTo>
                    <a:lnTo>
                      <a:pt x="18737" y="21600"/>
                    </a:lnTo>
                    <a:cubicBezTo>
                      <a:pt x="20316" y="21600"/>
                      <a:pt x="21600" y="20806"/>
                      <a:pt x="21600" y="19830"/>
                    </a:cubicBezTo>
                    <a:lnTo>
                      <a:pt x="21600" y="1770"/>
                    </a:lnTo>
                    <a:cubicBezTo>
                      <a:pt x="21600" y="794"/>
                      <a:pt x="20316" y="0"/>
                      <a:pt x="18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8" name="Graphic 11"/>
              <p:cNvSpPr/>
              <p:nvPr/>
            </p:nvSpPr>
            <p:spPr>
              <a:xfrm>
                <a:off x="110643" y="28270"/>
                <a:ext cx="234015" cy="419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4" y="15484"/>
                    </a:moveTo>
                    <a:cubicBezTo>
                      <a:pt x="288" y="15484"/>
                      <a:pt x="0" y="15645"/>
                      <a:pt x="0" y="15843"/>
                    </a:cubicBezTo>
                    <a:lnTo>
                      <a:pt x="0" y="20604"/>
                    </a:lnTo>
                    <a:cubicBezTo>
                      <a:pt x="0" y="21153"/>
                      <a:pt x="802" y="21600"/>
                      <a:pt x="1788" y="21600"/>
                    </a:cubicBezTo>
                    <a:lnTo>
                      <a:pt x="19812" y="21600"/>
                    </a:lnTo>
                    <a:cubicBezTo>
                      <a:pt x="20798" y="21600"/>
                      <a:pt x="21600" y="21153"/>
                      <a:pt x="21600" y="20604"/>
                    </a:cubicBezTo>
                    <a:lnTo>
                      <a:pt x="21600" y="996"/>
                    </a:lnTo>
                    <a:cubicBezTo>
                      <a:pt x="21600" y="447"/>
                      <a:pt x="20798" y="0"/>
                      <a:pt x="19812" y="0"/>
                    </a:cubicBezTo>
                    <a:lnTo>
                      <a:pt x="16321" y="0"/>
                    </a:lnTo>
                    <a:cubicBezTo>
                      <a:pt x="15751" y="0"/>
                      <a:pt x="15236" y="175"/>
                      <a:pt x="14977" y="458"/>
                    </a:cubicBezTo>
                    <a:lnTo>
                      <a:pt x="13969" y="1552"/>
                    </a:lnTo>
                    <a:cubicBezTo>
                      <a:pt x="13854" y="1678"/>
                      <a:pt x="13670" y="1756"/>
                      <a:pt x="13491" y="1756"/>
                    </a:cubicBezTo>
                    <a:lnTo>
                      <a:pt x="8109" y="1756"/>
                    </a:lnTo>
                    <a:cubicBezTo>
                      <a:pt x="7930" y="1756"/>
                      <a:pt x="7746" y="1678"/>
                      <a:pt x="7631" y="1552"/>
                    </a:cubicBezTo>
                    <a:lnTo>
                      <a:pt x="6623" y="458"/>
                    </a:lnTo>
                    <a:cubicBezTo>
                      <a:pt x="6364" y="175"/>
                      <a:pt x="5849" y="0"/>
                      <a:pt x="5279" y="0"/>
                    </a:cubicBezTo>
                    <a:lnTo>
                      <a:pt x="1788" y="0"/>
                    </a:lnTo>
                    <a:cubicBezTo>
                      <a:pt x="802" y="0"/>
                      <a:pt x="0" y="447"/>
                      <a:pt x="0" y="996"/>
                    </a:cubicBezTo>
                    <a:lnTo>
                      <a:pt x="0" y="14168"/>
                    </a:lnTo>
                    <a:cubicBezTo>
                      <a:pt x="0" y="14366"/>
                      <a:pt x="288" y="14526"/>
                      <a:pt x="644" y="14526"/>
                    </a:cubicBezTo>
                    <a:cubicBezTo>
                      <a:pt x="1000" y="14526"/>
                      <a:pt x="1288" y="14366"/>
                      <a:pt x="1288" y="14168"/>
                    </a:cubicBezTo>
                    <a:lnTo>
                      <a:pt x="1288" y="996"/>
                    </a:lnTo>
                    <a:cubicBezTo>
                      <a:pt x="1288" y="843"/>
                      <a:pt x="1512" y="718"/>
                      <a:pt x="1788" y="718"/>
                    </a:cubicBezTo>
                    <a:lnTo>
                      <a:pt x="5279" y="718"/>
                    </a:lnTo>
                    <a:cubicBezTo>
                      <a:pt x="5363" y="718"/>
                      <a:pt x="5439" y="744"/>
                      <a:pt x="5477" y="785"/>
                    </a:cubicBezTo>
                    <a:lnTo>
                      <a:pt x="6484" y="1880"/>
                    </a:lnTo>
                    <a:cubicBezTo>
                      <a:pt x="6821" y="2246"/>
                      <a:pt x="7444" y="2473"/>
                      <a:pt x="8109" y="2473"/>
                    </a:cubicBezTo>
                    <a:lnTo>
                      <a:pt x="13491" y="2473"/>
                    </a:lnTo>
                    <a:cubicBezTo>
                      <a:pt x="14156" y="2473"/>
                      <a:pt x="14779" y="2246"/>
                      <a:pt x="15116" y="1880"/>
                    </a:cubicBezTo>
                    <a:lnTo>
                      <a:pt x="16123" y="785"/>
                    </a:lnTo>
                    <a:cubicBezTo>
                      <a:pt x="16161" y="744"/>
                      <a:pt x="16237" y="718"/>
                      <a:pt x="16321" y="718"/>
                    </a:cubicBezTo>
                    <a:lnTo>
                      <a:pt x="19812" y="718"/>
                    </a:lnTo>
                    <a:cubicBezTo>
                      <a:pt x="20088" y="718"/>
                      <a:pt x="20312" y="842"/>
                      <a:pt x="20312" y="996"/>
                    </a:cubicBezTo>
                    <a:lnTo>
                      <a:pt x="20312" y="20604"/>
                    </a:lnTo>
                    <a:cubicBezTo>
                      <a:pt x="20312" y="20757"/>
                      <a:pt x="20088" y="20882"/>
                      <a:pt x="19812" y="20882"/>
                    </a:cubicBezTo>
                    <a:lnTo>
                      <a:pt x="1788" y="20882"/>
                    </a:lnTo>
                    <a:cubicBezTo>
                      <a:pt x="1512" y="20882"/>
                      <a:pt x="1288" y="20757"/>
                      <a:pt x="1288" y="20604"/>
                    </a:cubicBezTo>
                    <a:lnTo>
                      <a:pt x="1288" y="15843"/>
                    </a:lnTo>
                    <a:cubicBezTo>
                      <a:pt x="1288" y="15645"/>
                      <a:pt x="1000" y="15484"/>
                      <a:pt x="644" y="15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99" name="Graphic 11"/>
              <p:cNvSpPr/>
              <p:nvPr/>
            </p:nvSpPr>
            <p:spPr>
              <a:xfrm>
                <a:off x="31437" y="205827"/>
                <a:ext cx="28700" cy="6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276" extrusionOk="0">
                    <a:moveTo>
                      <a:pt x="18344" y="17006"/>
                    </a:moveTo>
                    <a:cubicBezTo>
                      <a:pt x="13291" y="15688"/>
                      <a:pt x="10152" y="13236"/>
                      <a:pt x="10152" y="10608"/>
                    </a:cubicBezTo>
                    <a:cubicBezTo>
                      <a:pt x="10152" y="8017"/>
                      <a:pt x="13225" y="5583"/>
                      <a:pt x="18171" y="4256"/>
                    </a:cubicBezTo>
                    <a:cubicBezTo>
                      <a:pt x="20580" y="3609"/>
                      <a:pt x="21370" y="2205"/>
                      <a:pt x="19937" y="1119"/>
                    </a:cubicBezTo>
                    <a:cubicBezTo>
                      <a:pt x="18503" y="33"/>
                      <a:pt x="15389" y="-324"/>
                      <a:pt x="12978" y="322"/>
                    </a:cubicBezTo>
                    <a:cubicBezTo>
                      <a:pt x="4973" y="2471"/>
                      <a:pt x="0" y="6412"/>
                      <a:pt x="0" y="10608"/>
                    </a:cubicBezTo>
                    <a:cubicBezTo>
                      <a:pt x="0" y="14864"/>
                      <a:pt x="5080" y="18834"/>
                      <a:pt x="13259" y="20968"/>
                    </a:cubicBezTo>
                    <a:cubicBezTo>
                      <a:pt x="14060" y="21177"/>
                      <a:pt x="14935" y="21276"/>
                      <a:pt x="15798" y="21276"/>
                    </a:cubicBezTo>
                    <a:cubicBezTo>
                      <a:pt x="17550" y="21276"/>
                      <a:pt x="19255" y="20867"/>
                      <a:pt x="20196" y="20134"/>
                    </a:cubicBezTo>
                    <a:cubicBezTo>
                      <a:pt x="21600" y="19040"/>
                      <a:pt x="20771" y="17640"/>
                      <a:pt x="18344" y="170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00" name="Graphic 11"/>
              <p:cNvSpPr/>
              <p:nvPr/>
            </p:nvSpPr>
            <p:spPr>
              <a:xfrm>
                <a:off x="0" y="185019"/>
                <a:ext cx="40752" cy="106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7" h="21401" extrusionOk="0">
                    <a:moveTo>
                      <a:pt x="19284" y="18785"/>
                    </a:moveTo>
                    <a:cubicBezTo>
                      <a:pt x="11844" y="17112"/>
                      <a:pt x="7222" y="14002"/>
                      <a:pt x="7222" y="10667"/>
                    </a:cubicBezTo>
                    <a:cubicBezTo>
                      <a:pt x="7222" y="7380"/>
                      <a:pt x="11746" y="4291"/>
                      <a:pt x="19028" y="2608"/>
                    </a:cubicBezTo>
                    <a:cubicBezTo>
                      <a:pt x="20742" y="2211"/>
                      <a:pt x="21304" y="1351"/>
                      <a:pt x="20284" y="685"/>
                    </a:cubicBezTo>
                    <a:cubicBezTo>
                      <a:pt x="19264" y="19"/>
                      <a:pt x="17047" y="-199"/>
                      <a:pt x="15334" y="197"/>
                    </a:cubicBezTo>
                    <a:cubicBezTo>
                      <a:pt x="5876" y="2384"/>
                      <a:pt x="0" y="6396"/>
                      <a:pt x="0" y="10667"/>
                    </a:cubicBezTo>
                    <a:cubicBezTo>
                      <a:pt x="0" y="14999"/>
                      <a:pt x="6003" y="19040"/>
                      <a:pt x="15667" y="21212"/>
                    </a:cubicBezTo>
                    <a:cubicBezTo>
                      <a:pt x="16237" y="21340"/>
                      <a:pt x="16859" y="21401"/>
                      <a:pt x="17472" y="21401"/>
                    </a:cubicBezTo>
                    <a:cubicBezTo>
                      <a:pt x="18719" y="21401"/>
                      <a:pt x="19932" y="21150"/>
                      <a:pt x="20601" y="20701"/>
                    </a:cubicBezTo>
                    <a:cubicBezTo>
                      <a:pt x="21600" y="20031"/>
                      <a:pt x="21011" y="19173"/>
                      <a:pt x="19284" y="187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01" name="Graphic 11"/>
              <p:cNvSpPr/>
              <p:nvPr/>
            </p:nvSpPr>
            <p:spPr>
              <a:xfrm>
                <a:off x="395164" y="205828"/>
                <a:ext cx="28700" cy="64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276" extrusionOk="0">
                    <a:moveTo>
                      <a:pt x="7901" y="323"/>
                    </a:moveTo>
                    <a:cubicBezTo>
                      <a:pt x="5493" y="-324"/>
                      <a:pt x="2377" y="32"/>
                      <a:pt x="943" y="1119"/>
                    </a:cubicBezTo>
                    <a:cubicBezTo>
                      <a:pt x="-491" y="2204"/>
                      <a:pt x="299" y="3609"/>
                      <a:pt x="2709" y="4256"/>
                    </a:cubicBezTo>
                    <a:cubicBezTo>
                      <a:pt x="7654" y="5583"/>
                      <a:pt x="10726" y="8017"/>
                      <a:pt x="10726" y="10608"/>
                    </a:cubicBezTo>
                    <a:cubicBezTo>
                      <a:pt x="10726" y="13236"/>
                      <a:pt x="7588" y="15688"/>
                      <a:pt x="2535" y="17006"/>
                    </a:cubicBezTo>
                    <a:cubicBezTo>
                      <a:pt x="108" y="17639"/>
                      <a:pt x="-721" y="19039"/>
                      <a:pt x="684" y="20133"/>
                    </a:cubicBezTo>
                    <a:cubicBezTo>
                      <a:pt x="1625" y="20867"/>
                      <a:pt x="3330" y="21276"/>
                      <a:pt x="5082" y="21276"/>
                    </a:cubicBezTo>
                    <a:cubicBezTo>
                      <a:pt x="5946" y="21276"/>
                      <a:pt x="6820" y="21177"/>
                      <a:pt x="7621" y="20968"/>
                    </a:cubicBezTo>
                    <a:cubicBezTo>
                      <a:pt x="15799" y="18834"/>
                      <a:pt x="20879" y="14865"/>
                      <a:pt x="20879" y="10608"/>
                    </a:cubicBezTo>
                    <a:cubicBezTo>
                      <a:pt x="20878" y="6411"/>
                      <a:pt x="15906" y="2470"/>
                      <a:pt x="7901" y="3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02" name="Graphic 11"/>
              <p:cNvSpPr/>
              <p:nvPr/>
            </p:nvSpPr>
            <p:spPr>
              <a:xfrm>
                <a:off x="414548" y="185021"/>
                <a:ext cx="40751" cy="106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7" h="21402" extrusionOk="0">
                    <a:moveTo>
                      <a:pt x="5753" y="198"/>
                    </a:moveTo>
                    <a:cubicBezTo>
                      <a:pt x="4040" y="-198"/>
                      <a:pt x="1823" y="20"/>
                      <a:pt x="803" y="685"/>
                    </a:cubicBezTo>
                    <a:cubicBezTo>
                      <a:pt x="-217" y="1351"/>
                      <a:pt x="345" y="2212"/>
                      <a:pt x="2058" y="2608"/>
                    </a:cubicBezTo>
                    <a:cubicBezTo>
                      <a:pt x="9341" y="4292"/>
                      <a:pt x="13865" y="7380"/>
                      <a:pt x="13865" y="10667"/>
                    </a:cubicBezTo>
                    <a:cubicBezTo>
                      <a:pt x="13865" y="14002"/>
                      <a:pt x="9243" y="17113"/>
                      <a:pt x="1802" y="18785"/>
                    </a:cubicBezTo>
                    <a:cubicBezTo>
                      <a:pt x="76" y="19173"/>
                      <a:pt x="-513" y="20031"/>
                      <a:pt x="486" y="20702"/>
                    </a:cubicBezTo>
                    <a:cubicBezTo>
                      <a:pt x="1155" y="21151"/>
                      <a:pt x="2368" y="21402"/>
                      <a:pt x="3614" y="21402"/>
                    </a:cubicBezTo>
                    <a:cubicBezTo>
                      <a:pt x="4229" y="21402"/>
                      <a:pt x="4851" y="21341"/>
                      <a:pt x="5420" y="21213"/>
                    </a:cubicBezTo>
                    <a:cubicBezTo>
                      <a:pt x="15084" y="19041"/>
                      <a:pt x="21087" y="15000"/>
                      <a:pt x="21087" y="10667"/>
                    </a:cubicBezTo>
                    <a:cubicBezTo>
                      <a:pt x="21087" y="6397"/>
                      <a:pt x="15211" y="2385"/>
                      <a:pt x="5753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03" name="Graphic 11"/>
              <p:cNvSpPr/>
              <p:nvPr/>
            </p:nvSpPr>
            <p:spPr>
              <a:xfrm>
                <a:off x="155088" y="127936"/>
                <a:ext cx="145123" cy="145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5"/>
                      <a:pt x="4845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lose/>
                    <a:moveTo>
                      <a:pt x="13628" y="19050"/>
                    </a:moveTo>
                    <a:cubicBezTo>
                      <a:pt x="12740" y="19355"/>
                      <a:pt x="11790" y="19523"/>
                      <a:pt x="10800" y="19523"/>
                    </a:cubicBezTo>
                    <a:cubicBezTo>
                      <a:pt x="9734" y="19523"/>
                      <a:pt x="8713" y="19330"/>
                      <a:pt x="7768" y="18978"/>
                    </a:cubicBezTo>
                    <a:cubicBezTo>
                      <a:pt x="7641" y="18931"/>
                      <a:pt x="7511" y="18879"/>
                      <a:pt x="7389" y="18828"/>
                    </a:cubicBezTo>
                    <a:cubicBezTo>
                      <a:pt x="7348" y="18810"/>
                      <a:pt x="7309" y="18791"/>
                      <a:pt x="7268" y="18773"/>
                    </a:cubicBezTo>
                    <a:cubicBezTo>
                      <a:pt x="7588" y="18354"/>
                      <a:pt x="7982" y="17994"/>
                      <a:pt x="8434" y="17709"/>
                    </a:cubicBezTo>
                    <a:cubicBezTo>
                      <a:pt x="8866" y="17438"/>
                      <a:pt x="9226" y="17058"/>
                      <a:pt x="9476" y="16607"/>
                    </a:cubicBezTo>
                    <a:cubicBezTo>
                      <a:pt x="9723" y="16159"/>
                      <a:pt x="9854" y="15652"/>
                      <a:pt x="9854" y="15141"/>
                    </a:cubicBezTo>
                    <a:cubicBezTo>
                      <a:pt x="9854" y="14188"/>
                      <a:pt x="9404" y="13284"/>
                      <a:pt x="8650" y="12721"/>
                    </a:cubicBezTo>
                    <a:cubicBezTo>
                      <a:pt x="7728" y="12034"/>
                      <a:pt x="7200" y="10982"/>
                      <a:pt x="7200" y="9833"/>
                    </a:cubicBezTo>
                    <a:cubicBezTo>
                      <a:pt x="7200" y="8824"/>
                      <a:pt x="7606" y="7889"/>
                      <a:pt x="8344" y="7200"/>
                    </a:cubicBezTo>
                    <a:cubicBezTo>
                      <a:pt x="9081" y="6512"/>
                      <a:pt x="10045" y="6169"/>
                      <a:pt x="11058" y="6241"/>
                    </a:cubicBezTo>
                    <a:cubicBezTo>
                      <a:pt x="12807" y="6362"/>
                      <a:pt x="14239" y="7770"/>
                      <a:pt x="14387" y="9515"/>
                    </a:cubicBezTo>
                    <a:cubicBezTo>
                      <a:pt x="14494" y="10765"/>
                      <a:pt x="13961" y="11960"/>
                      <a:pt x="12963" y="12711"/>
                    </a:cubicBezTo>
                    <a:cubicBezTo>
                      <a:pt x="12590" y="12992"/>
                      <a:pt x="12281" y="13361"/>
                      <a:pt x="12068" y="13783"/>
                    </a:cubicBezTo>
                    <a:cubicBezTo>
                      <a:pt x="11858" y="14205"/>
                      <a:pt x="11747" y="14674"/>
                      <a:pt x="11747" y="15141"/>
                    </a:cubicBezTo>
                    <a:cubicBezTo>
                      <a:pt x="11747" y="16190"/>
                      <a:pt x="12277" y="17150"/>
                      <a:pt x="13164" y="17708"/>
                    </a:cubicBezTo>
                    <a:cubicBezTo>
                      <a:pt x="13618" y="17993"/>
                      <a:pt x="14012" y="18354"/>
                      <a:pt x="14332" y="18773"/>
                    </a:cubicBezTo>
                    <a:cubicBezTo>
                      <a:pt x="14325" y="18763"/>
                      <a:pt x="13677" y="19033"/>
                      <a:pt x="13628" y="19050"/>
                    </a:cubicBezTo>
                    <a:close/>
                    <a:moveTo>
                      <a:pt x="16122" y="17704"/>
                    </a:moveTo>
                    <a:cubicBezTo>
                      <a:pt x="15629" y="17008"/>
                      <a:pt x="15003" y="16411"/>
                      <a:pt x="14270" y="15950"/>
                    </a:cubicBezTo>
                    <a:cubicBezTo>
                      <a:pt x="13991" y="15774"/>
                      <a:pt x="13824" y="15472"/>
                      <a:pt x="13824" y="15141"/>
                    </a:cubicBezTo>
                    <a:cubicBezTo>
                      <a:pt x="13824" y="14992"/>
                      <a:pt x="13859" y="14847"/>
                      <a:pt x="13925" y="14714"/>
                    </a:cubicBezTo>
                    <a:cubicBezTo>
                      <a:pt x="13993" y="14578"/>
                      <a:pt x="14090" y="14463"/>
                      <a:pt x="14211" y="14371"/>
                    </a:cubicBezTo>
                    <a:cubicBezTo>
                      <a:pt x="15785" y="13188"/>
                      <a:pt x="16624" y="11307"/>
                      <a:pt x="16457" y="9339"/>
                    </a:cubicBezTo>
                    <a:cubicBezTo>
                      <a:pt x="16222" y="6583"/>
                      <a:pt x="13963" y="4360"/>
                      <a:pt x="11201" y="4169"/>
                    </a:cubicBezTo>
                    <a:cubicBezTo>
                      <a:pt x="9607" y="4059"/>
                      <a:pt x="8089" y="4596"/>
                      <a:pt x="6927" y="5681"/>
                    </a:cubicBezTo>
                    <a:cubicBezTo>
                      <a:pt x="5780" y="6751"/>
                      <a:pt x="5122" y="8265"/>
                      <a:pt x="5122" y="9833"/>
                    </a:cubicBezTo>
                    <a:cubicBezTo>
                      <a:pt x="5122" y="11617"/>
                      <a:pt x="5977" y="13319"/>
                      <a:pt x="7408" y="14386"/>
                    </a:cubicBezTo>
                    <a:cubicBezTo>
                      <a:pt x="7639" y="14559"/>
                      <a:pt x="7777" y="14841"/>
                      <a:pt x="7777" y="15141"/>
                    </a:cubicBezTo>
                    <a:cubicBezTo>
                      <a:pt x="7777" y="15302"/>
                      <a:pt x="7735" y="15462"/>
                      <a:pt x="7659" y="15600"/>
                    </a:cubicBezTo>
                    <a:cubicBezTo>
                      <a:pt x="7580" y="15743"/>
                      <a:pt x="7466" y="15864"/>
                      <a:pt x="7328" y="15950"/>
                    </a:cubicBezTo>
                    <a:cubicBezTo>
                      <a:pt x="6596" y="16412"/>
                      <a:pt x="5973" y="17010"/>
                      <a:pt x="5481" y="17706"/>
                    </a:cubicBezTo>
                    <a:cubicBezTo>
                      <a:pt x="3413" y="16110"/>
                      <a:pt x="2077" y="13609"/>
                      <a:pt x="2077" y="10800"/>
                    </a:cubicBezTo>
                    <a:cubicBezTo>
                      <a:pt x="2077" y="5990"/>
                      <a:pt x="5990" y="2077"/>
                      <a:pt x="10800" y="2077"/>
                    </a:cubicBezTo>
                    <a:cubicBezTo>
                      <a:pt x="15610" y="2077"/>
                      <a:pt x="19523" y="5990"/>
                      <a:pt x="19523" y="10800"/>
                    </a:cubicBezTo>
                    <a:cubicBezTo>
                      <a:pt x="19523" y="13607"/>
                      <a:pt x="18188" y="16107"/>
                      <a:pt x="16122" y="177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10" name="Group"/>
          <p:cNvGrpSpPr/>
          <p:nvPr/>
        </p:nvGrpSpPr>
        <p:grpSpPr>
          <a:xfrm>
            <a:off x="971367" y="2295967"/>
            <a:ext cx="668601" cy="668601"/>
            <a:chOff x="0" y="0"/>
            <a:chExt cx="668600" cy="668600"/>
          </a:xfrm>
        </p:grpSpPr>
        <p:sp>
          <p:nvSpPr>
            <p:cNvPr id="506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09" name="Group"/>
            <p:cNvGrpSpPr/>
            <p:nvPr/>
          </p:nvGrpSpPr>
          <p:grpSpPr>
            <a:xfrm>
              <a:off x="72575" y="72575"/>
              <a:ext cx="523449" cy="523450"/>
              <a:chOff x="0" y="0"/>
              <a:chExt cx="523448" cy="523448"/>
            </a:xfrm>
          </p:grpSpPr>
          <p:sp>
            <p:nvSpPr>
              <p:cNvPr id="507" name="Graphic 4"/>
              <p:cNvSpPr/>
              <p:nvPr/>
            </p:nvSpPr>
            <p:spPr>
              <a:xfrm>
                <a:off x="0" y="0"/>
                <a:ext cx="523449" cy="523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94"/>
                    </a:moveTo>
                    <a:cubicBezTo>
                      <a:pt x="21600" y="4334"/>
                      <a:pt x="21234" y="3858"/>
                      <a:pt x="20729" y="3692"/>
                    </a:cubicBezTo>
                    <a:cubicBezTo>
                      <a:pt x="20556" y="2558"/>
                      <a:pt x="19575" y="1687"/>
                      <a:pt x="18394" y="1687"/>
                    </a:cubicBezTo>
                    <a:lnTo>
                      <a:pt x="17972" y="1687"/>
                    </a:lnTo>
                    <a:lnTo>
                      <a:pt x="17972" y="1266"/>
                    </a:lnTo>
                    <a:cubicBezTo>
                      <a:pt x="17972" y="568"/>
                      <a:pt x="17404" y="0"/>
                      <a:pt x="16706" y="0"/>
                    </a:cubicBezTo>
                    <a:lnTo>
                      <a:pt x="15862" y="0"/>
                    </a:lnTo>
                    <a:cubicBezTo>
                      <a:pt x="15165" y="0"/>
                      <a:pt x="14597" y="568"/>
                      <a:pt x="14597" y="1266"/>
                    </a:cubicBezTo>
                    <a:lnTo>
                      <a:pt x="14597" y="1687"/>
                    </a:lnTo>
                    <a:lnTo>
                      <a:pt x="7003" y="1687"/>
                    </a:lnTo>
                    <a:lnTo>
                      <a:pt x="7003" y="1266"/>
                    </a:lnTo>
                    <a:cubicBezTo>
                      <a:pt x="7003" y="568"/>
                      <a:pt x="6435" y="0"/>
                      <a:pt x="5738" y="0"/>
                    </a:cubicBezTo>
                    <a:lnTo>
                      <a:pt x="4894" y="0"/>
                    </a:lnTo>
                    <a:cubicBezTo>
                      <a:pt x="4196" y="0"/>
                      <a:pt x="3628" y="568"/>
                      <a:pt x="3628" y="1266"/>
                    </a:cubicBezTo>
                    <a:lnTo>
                      <a:pt x="3628" y="1687"/>
                    </a:lnTo>
                    <a:lnTo>
                      <a:pt x="3206" y="1687"/>
                    </a:lnTo>
                    <a:cubicBezTo>
                      <a:pt x="2025" y="1687"/>
                      <a:pt x="1044" y="2558"/>
                      <a:pt x="871" y="3692"/>
                    </a:cubicBezTo>
                    <a:cubicBezTo>
                      <a:pt x="366" y="3858"/>
                      <a:pt x="0" y="4334"/>
                      <a:pt x="0" y="4894"/>
                    </a:cubicBezTo>
                    <a:cubicBezTo>
                      <a:pt x="0" y="5456"/>
                      <a:pt x="368" y="5933"/>
                      <a:pt x="876" y="6098"/>
                    </a:cubicBezTo>
                    <a:lnTo>
                      <a:pt x="1884" y="16716"/>
                    </a:lnTo>
                    <a:cubicBezTo>
                      <a:pt x="1514" y="16937"/>
                      <a:pt x="1266" y="17342"/>
                      <a:pt x="1266" y="17803"/>
                    </a:cubicBezTo>
                    <a:lnTo>
                      <a:pt x="1266" y="20334"/>
                    </a:lnTo>
                    <a:cubicBezTo>
                      <a:pt x="1266" y="21032"/>
                      <a:pt x="1833" y="21600"/>
                      <a:pt x="2531" y="21600"/>
                    </a:cubicBezTo>
                    <a:cubicBezTo>
                      <a:pt x="3229" y="21600"/>
                      <a:pt x="3797" y="21032"/>
                      <a:pt x="3797" y="20334"/>
                    </a:cubicBezTo>
                    <a:lnTo>
                      <a:pt x="3797" y="19491"/>
                    </a:lnTo>
                    <a:lnTo>
                      <a:pt x="17803" y="19491"/>
                    </a:lnTo>
                    <a:lnTo>
                      <a:pt x="17803" y="20334"/>
                    </a:lnTo>
                    <a:cubicBezTo>
                      <a:pt x="17803" y="21032"/>
                      <a:pt x="18371" y="21600"/>
                      <a:pt x="19069" y="21600"/>
                    </a:cubicBezTo>
                    <a:cubicBezTo>
                      <a:pt x="19767" y="21600"/>
                      <a:pt x="20334" y="21032"/>
                      <a:pt x="20334" y="20334"/>
                    </a:cubicBezTo>
                    <a:lnTo>
                      <a:pt x="20334" y="17803"/>
                    </a:lnTo>
                    <a:cubicBezTo>
                      <a:pt x="20334" y="17342"/>
                      <a:pt x="20086" y="16937"/>
                      <a:pt x="19716" y="16716"/>
                    </a:cubicBezTo>
                    <a:lnTo>
                      <a:pt x="20039" y="13313"/>
                    </a:lnTo>
                    <a:cubicBezTo>
                      <a:pt x="20050" y="13200"/>
                      <a:pt x="20016" y="13091"/>
                      <a:pt x="19944" y="13004"/>
                    </a:cubicBezTo>
                    <a:cubicBezTo>
                      <a:pt x="19872" y="12917"/>
                      <a:pt x="19771" y="12863"/>
                      <a:pt x="19659" y="12853"/>
                    </a:cubicBezTo>
                    <a:cubicBezTo>
                      <a:pt x="19541" y="12841"/>
                      <a:pt x="19424" y="12881"/>
                      <a:pt x="19336" y="12960"/>
                    </a:cubicBezTo>
                    <a:cubicBezTo>
                      <a:pt x="19258" y="13031"/>
                      <a:pt x="19209" y="13128"/>
                      <a:pt x="19199" y="13233"/>
                    </a:cubicBezTo>
                    <a:lnTo>
                      <a:pt x="18884" y="16551"/>
                    </a:lnTo>
                    <a:cubicBezTo>
                      <a:pt x="18273" y="16641"/>
                      <a:pt x="17803" y="17168"/>
                      <a:pt x="17803" y="17803"/>
                    </a:cubicBezTo>
                    <a:lnTo>
                      <a:pt x="17803" y="18647"/>
                    </a:lnTo>
                    <a:lnTo>
                      <a:pt x="3797" y="18647"/>
                    </a:lnTo>
                    <a:lnTo>
                      <a:pt x="3797" y="17803"/>
                    </a:lnTo>
                    <a:cubicBezTo>
                      <a:pt x="3797" y="17168"/>
                      <a:pt x="3327" y="16641"/>
                      <a:pt x="2716" y="16551"/>
                    </a:cubicBezTo>
                    <a:lnTo>
                      <a:pt x="1729" y="6159"/>
                    </a:lnTo>
                    <a:lnTo>
                      <a:pt x="3628" y="6159"/>
                    </a:lnTo>
                    <a:lnTo>
                      <a:pt x="3628" y="7003"/>
                    </a:lnTo>
                    <a:cubicBezTo>
                      <a:pt x="3628" y="7236"/>
                      <a:pt x="3817" y="7425"/>
                      <a:pt x="4050" y="7425"/>
                    </a:cubicBezTo>
                    <a:cubicBezTo>
                      <a:pt x="4283" y="7425"/>
                      <a:pt x="4472" y="7236"/>
                      <a:pt x="4472" y="7003"/>
                    </a:cubicBezTo>
                    <a:lnTo>
                      <a:pt x="4472" y="6159"/>
                    </a:lnTo>
                    <a:lnTo>
                      <a:pt x="6159" y="6159"/>
                    </a:lnTo>
                    <a:lnTo>
                      <a:pt x="6159" y="7425"/>
                    </a:lnTo>
                    <a:cubicBezTo>
                      <a:pt x="6159" y="7658"/>
                      <a:pt x="6348" y="7847"/>
                      <a:pt x="6581" y="7847"/>
                    </a:cubicBezTo>
                    <a:cubicBezTo>
                      <a:pt x="6814" y="7847"/>
                      <a:pt x="7003" y="7658"/>
                      <a:pt x="7003" y="7425"/>
                    </a:cubicBezTo>
                    <a:lnTo>
                      <a:pt x="7003" y="6159"/>
                    </a:lnTo>
                    <a:lnTo>
                      <a:pt x="8691" y="6159"/>
                    </a:lnTo>
                    <a:lnTo>
                      <a:pt x="8691" y="7425"/>
                    </a:lnTo>
                    <a:cubicBezTo>
                      <a:pt x="8691" y="7658"/>
                      <a:pt x="8880" y="7847"/>
                      <a:pt x="9113" y="7847"/>
                    </a:cubicBezTo>
                    <a:lnTo>
                      <a:pt x="12487" y="7847"/>
                    </a:lnTo>
                    <a:cubicBezTo>
                      <a:pt x="12721" y="7847"/>
                      <a:pt x="12909" y="7658"/>
                      <a:pt x="12909" y="7425"/>
                    </a:cubicBezTo>
                    <a:lnTo>
                      <a:pt x="12909" y="6159"/>
                    </a:lnTo>
                    <a:lnTo>
                      <a:pt x="14597" y="6159"/>
                    </a:lnTo>
                    <a:lnTo>
                      <a:pt x="14597" y="7425"/>
                    </a:lnTo>
                    <a:cubicBezTo>
                      <a:pt x="14597" y="7658"/>
                      <a:pt x="14786" y="7847"/>
                      <a:pt x="15019" y="7847"/>
                    </a:cubicBezTo>
                    <a:cubicBezTo>
                      <a:pt x="15252" y="7847"/>
                      <a:pt x="15441" y="7658"/>
                      <a:pt x="15441" y="7425"/>
                    </a:cubicBezTo>
                    <a:lnTo>
                      <a:pt x="15441" y="6159"/>
                    </a:lnTo>
                    <a:lnTo>
                      <a:pt x="17128" y="6159"/>
                    </a:lnTo>
                    <a:lnTo>
                      <a:pt x="17128" y="7003"/>
                    </a:lnTo>
                    <a:cubicBezTo>
                      <a:pt x="17128" y="7236"/>
                      <a:pt x="17317" y="7425"/>
                      <a:pt x="17550" y="7425"/>
                    </a:cubicBezTo>
                    <a:cubicBezTo>
                      <a:pt x="17783" y="7425"/>
                      <a:pt x="17972" y="7236"/>
                      <a:pt x="17972" y="7003"/>
                    </a:cubicBezTo>
                    <a:lnTo>
                      <a:pt x="17972" y="6159"/>
                    </a:lnTo>
                    <a:lnTo>
                      <a:pt x="19870" y="6159"/>
                    </a:lnTo>
                    <a:lnTo>
                      <a:pt x="19558" y="9453"/>
                    </a:lnTo>
                    <a:cubicBezTo>
                      <a:pt x="19536" y="9685"/>
                      <a:pt x="19706" y="9891"/>
                      <a:pt x="19938" y="9913"/>
                    </a:cubicBezTo>
                    <a:cubicBezTo>
                      <a:pt x="20056" y="9924"/>
                      <a:pt x="20173" y="9885"/>
                      <a:pt x="20261" y="9806"/>
                    </a:cubicBezTo>
                    <a:cubicBezTo>
                      <a:pt x="20339" y="9735"/>
                      <a:pt x="20388" y="9638"/>
                      <a:pt x="20398" y="9533"/>
                    </a:cubicBezTo>
                    <a:lnTo>
                      <a:pt x="20724" y="6098"/>
                    </a:lnTo>
                    <a:cubicBezTo>
                      <a:pt x="21232" y="5933"/>
                      <a:pt x="21600" y="5456"/>
                      <a:pt x="21600" y="4894"/>
                    </a:cubicBezTo>
                    <a:close/>
                    <a:moveTo>
                      <a:pt x="19491" y="20334"/>
                    </a:moveTo>
                    <a:cubicBezTo>
                      <a:pt x="19491" y="20567"/>
                      <a:pt x="19301" y="20756"/>
                      <a:pt x="19069" y="20756"/>
                    </a:cubicBezTo>
                    <a:cubicBezTo>
                      <a:pt x="18836" y="20756"/>
                      <a:pt x="18647" y="20567"/>
                      <a:pt x="18647" y="20334"/>
                    </a:cubicBezTo>
                    <a:lnTo>
                      <a:pt x="18647" y="17803"/>
                    </a:lnTo>
                    <a:cubicBezTo>
                      <a:pt x="18647" y="17571"/>
                      <a:pt x="18836" y="17381"/>
                      <a:pt x="19069" y="17381"/>
                    </a:cubicBezTo>
                    <a:cubicBezTo>
                      <a:pt x="19301" y="17381"/>
                      <a:pt x="19491" y="17571"/>
                      <a:pt x="19491" y="17803"/>
                    </a:cubicBezTo>
                    <a:close/>
                    <a:moveTo>
                      <a:pt x="2953" y="20334"/>
                    </a:moveTo>
                    <a:cubicBezTo>
                      <a:pt x="2953" y="20567"/>
                      <a:pt x="2764" y="20756"/>
                      <a:pt x="2531" y="20756"/>
                    </a:cubicBezTo>
                    <a:cubicBezTo>
                      <a:pt x="2299" y="20756"/>
                      <a:pt x="2109" y="20567"/>
                      <a:pt x="2109" y="20334"/>
                    </a:cubicBezTo>
                    <a:lnTo>
                      <a:pt x="2109" y="17803"/>
                    </a:lnTo>
                    <a:cubicBezTo>
                      <a:pt x="2109" y="17571"/>
                      <a:pt x="2299" y="17381"/>
                      <a:pt x="2531" y="17381"/>
                    </a:cubicBezTo>
                    <a:cubicBezTo>
                      <a:pt x="2764" y="17381"/>
                      <a:pt x="2953" y="17571"/>
                      <a:pt x="2953" y="17803"/>
                    </a:cubicBezTo>
                    <a:close/>
                    <a:moveTo>
                      <a:pt x="19853" y="3628"/>
                    </a:moveTo>
                    <a:lnTo>
                      <a:pt x="16874" y="3628"/>
                    </a:lnTo>
                    <a:lnTo>
                      <a:pt x="16755" y="2531"/>
                    </a:lnTo>
                    <a:lnTo>
                      <a:pt x="18394" y="2531"/>
                    </a:lnTo>
                    <a:cubicBezTo>
                      <a:pt x="19085" y="2531"/>
                      <a:pt x="19670" y="2995"/>
                      <a:pt x="19853" y="3628"/>
                    </a:cubicBezTo>
                    <a:close/>
                    <a:moveTo>
                      <a:pt x="8528" y="3628"/>
                    </a:moveTo>
                    <a:lnTo>
                      <a:pt x="8647" y="2531"/>
                    </a:lnTo>
                    <a:lnTo>
                      <a:pt x="10378" y="2531"/>
                    </a:lnTo>
                    <a:lnTo>
                      <a:pt x="10378" y="3628"/>
                    </a:lnTo>
                    <a:close/>
                    <a:moveTo>
                      <a:pt x="5575" y="3628"/>
                    </a:moveTo>
                    <a:lnTo>
                      <a:pt x="5694" y="2531"/>
                    </a:lnTo>
                    <a:lnTo>
                      <a:pt x="7799" y="2531"/>
                    </a:lnTo>
                    <a:lnTo>
                      <a:pt x="7679" y="3628"/>
                    </a:lnTo>
                    <a:close/>
                    <a:moveTo>
                      <a:pt x="11222" y="2531"/>
                    </a:moveTo>
                    <a:lnTo>
                      <a:pt x="12953" y="2531"/>
                    </a:lnTo>
                    <a:lnTo>
                      <a:pt x="13072" y="3628"/>
                    </a:lnTo>
                    <a:lnTo>
                      <a:pt x="11222" y="3628"/>
                    </a:lnTo>
                    <a:close/>
                    <a:moveTo>
                      <a:pt x="13921" y="3628"/>
                    </a:moveTo>
                    <a:lnTo>
                      <a:pt x="13801" y="2531"/>
                    </a:lnTo>
                    <a:lnTo>
                      <a:pt x="15906" y="2531"/>
                    </a:lnTo>
                    <a:lnTo>
                      <a:pt x="16025" y="3628"/>
                    </a:lnTo>
                    <a:close/>
                    <a:moveTo>
                      <a:pt x="15441" y="1266"/>
                    </a:moveTo>
                    <a:cubicBezTo>
                      <a:pt x="15441" y="1033"/>
                      <a:pt x="15630" y="844"/>
                      <a:pt x="15862" y="844"/>
                    </a:cubicBezTo>
                    <a:lnTo>
                      <a:pt x="16706" y="844"/>
                    </a:lnTo>
                    <a:cubicBezTo>
                      <a:pt x="16939" y="844"/>
                      <a:pt x="17128" y="1033"/>
                      <a:pt x="17128" y="1266"/>
                    </a:cubicBezTo>
                    <a:lnTo>
                      <a:pt x="17128" y="1687"/>
                    </a:lnTo>
                    <a:lnTo>
                      <a:pt x="15441" y="1687"/>
                    </a:lnTo>
                    <a:close/>
                    <a:moveTo>
                      <a:pt x="4472" y="1266"/>
                    </a:moveTo>
                    <a:cubicBezTo>
                      <a:pt x="4472" y="1033"/>
                      <a:pt x="4661" y="844"/>
                      <a:pt x="4894" y="844"/>
                    </a:cubicBezTo>
                    <a:lnTo>
                      <a:pt x="5738" y="844"/>
                    </a:lnTo>
                    <a:cubicBezTo>
                      <a:pt x="5970" y="844"/>
                      <a:pt x="6159" y="1033"/>
                      <a:pt x="6159" y="1266"/>
                    </a:cubicBezTo>
                    <a:lnTo>
                      <a:pt x="6159" y="1687"/>
                    </a:lnTo>
                    <a:lnTo>
                      <a:pt x="4472" y="1687"/>
                    </a:lnTo>
                    <a:close/>
                    <a:moveTo>
                      <a:pt x="3206" y="2531"/>
                    </a:moveTo>
                    <a:lnTo>
                      <a:pt x="4845" y="2531"/>
                    </a:lnTo>
                    <a:lnTo>
                      <a:pt x="4726" y="3628"/>
                    </a:lnTo>
                    <a:lnTo>
                      <a:pt x="1747" y="3628"/>
                    </a:lnTo>
                    <a:cubicBezTo>
                      <a:pt x="1930" y="2995"/>
                      <a:pt x="2515" y="2531"/>
                      <a:pt x="3206" y="2531"/>
                    </a:cubicBezTo>
                    <a:close/>
                    <a:moveTo>
                      <a:pt x="12066" y="7003"/>
                    </a:moveTo>
                    <a:lnTo>
                      <a:pt x="9534" y="7003"/>
                    </a:lnTo>
                    <a:lnTo>
                      <a:pt x="9534" y="6159"/>
                    </a:lnTo>
                    <a:lnTo>
                      <a:pt x="12066" y="6159"/>
                    </a:lnTo>
                    <a:close/>
                    <a:moveTo>
                      <a:pt x="20334" y="5316"/>
                    </a:moveTo>
                    <a:lnTo>
                      <a:pt x="1266" y="5316"/>
                    </a:lnTo>
                    <a:cubicBezTo>
                      <a:pt x="1033" y="5316"/>
                      <a:pt x="844" y="5126"/>
                      <a:pt x="844" y="4894"/>
                    </a:cubicBezTo>
                    <a:cubicBezTo>
                      <a:pt x="844" y="4661"/>
                      <a:pt x="1033" y="4472"/>
                      <a:pt x="1266" y="4472"/>
                    </a:cubicBezTo>
                    <a:lnTo>
                      <a:pt x="20334" y="4472"/>
                    </a:lnTo>
                    <a:cubicBezTo>
                      <a:pt x="20567" y="4472"/>
                      <a:pt x="20756" y="4661"/>
                      <a:pt x="20756" y="4894"/>
                    </a:cubicBezTo>
                    <a:cubicBezTo>
                      <a:pt x="20756" y="5126"/>
                      <a:pt x="20567" y="5316"/>
                      <a:pt x="20334" y="5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08" name="Graphic 4"/>
              <p:cNvSpPr/>
              <p:nvPr/>
            </p:nvSpPr>
            <p:spPr>
              <a:xfrm>
                <a:off x="469564" y="265628"/>
                <a:ext cx="20448" cy="204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13" name="Group"/>
          <p:cNvGrpSpPr/>
          <p:nvPr/>
        </p:nvGrpSpPr>
        <p:grpSpPr>
          <a:xfrm>
            <a:off x="7825113" y="1594784"/>
            <a:ext cx="668601" cy="668601"/>
            <a:chOff x="0" y="0"/>
            <a:chExt cx="668600" cy="668600"/>
          </a:xfrm>
        </p:grpSpPr>
        <p:sp>
          <p:nvSpPr>
            <p:cNvPr id="511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12" name="Image" descr="Imag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303" y="49888"/>
              <a:ext cx="565995" cy="568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16" name="Group"/>
          <p:cNvGrpSpPr/>
          <p:nvPr/>
        </p:nvGrpSpPr>
        <p:grpSpPr>
          <a:xfrm>
            <a:off x="7045836" y="1594784"/>
            <a:ext cx="668601" cy="668601"/>
            <a:chOff x="0" y="0"/>
            <a:chExt cx="668600" cy="668600"/>
          </a:xfrm>
        </p:grpSpPr>
        <p:sp>
          <p:nvSpPr>
            <p:cNvPr id="514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15" name="Image" descr="Imag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391" y="58972"/>
              <a:ext cx="503672" cy="550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19" name="Group"/>
          <p:cNvGrpSpPr/>
          <p:nvPr/>
        </p:nvGrpSpPr>
        <p:grpSpPr>
          <a:xfrm>
            <a:off x="6283413" y="1594784"/>
            <a:ext cx="668601" cy="668601"/>
            <a:chOff x="0" y="0"/>
            <a:chExt cx="668600" cy="668600"/>
          </a:xfrm>
        </p:grpSpPr>
        <p:sp>
          <p:nvSpPr>
            <p:cNvPr id="517" name="Rectangle: Rounded Corners 82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18" name="Image" descr="Imag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370" y="88095"/>
              <a:ext cx="527861" cy="523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0" name="Rectangle: Rounded Corners 77"/>
          <p:cNvSpPr/>
          <p:nvPr/>
        </p:nvSpPr>
        <p:spPr>
          <a:xfrm>
            <a:off x="971367" y="1594784"/>
            <a:ext cx="668601" cy="6686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1" name="Graphic 40"/>
          <p:cNvSpPr/>
          <p:nvPr/>
        </p:nvSpPr>
        <p:spPr>
          <a:xfrm>
            <a:off x="1082626" y="1667360"/>
            <a:ext cx="446082" cy="523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8" extrusionOk="0">
                <a:moveTo>
                  <a:pt x="20320" y="14131"/>
                </a:moveTo>
                <a:cubicBezTo>
                  <a:pt x="20424" y="13656"/>
                  <a:pt x="20478" y="13172"/>
                  <a:pt x="20478" y="12687"/>
                </a:cubicBezTo>
                <a:cubicBezTo>
                  <a:pt x="20478" y="8358"/>
                  <a:pt x="16340" y="4817"/>
                  <a:pt x="11179" y="4651"/>
                </a:cubicBezTo>
                <a:lnTo>
                  <a:pt x="11179" y="3207"/>
                </a:lnTo>
                <a:lnTo>
                  <a:pt x="11711" y="3207"/>
                </a:lnTo>
                <a:cubicBezTo>
                  <a:pt x="13128" y="3207"/>
                  <a:pt x="14280" y="2250"/>
                  <a:pt x="14280" y="1072"/>
                </a:cubicBezTo>
                <a:lnTo>
                  <a:pt x="14280" y="483"/>
                </a:lnTo>
                <a:cubicBezTo>
                  <a:pt x="14280" y="217"/>
                  <a:pt x="14019" y="0"/>
                  <a:pt x="13699" y="0"/>
                </a:cubicBezTo>
                <a:lnTo>
                  <a:pt x="12990" y="0"/>
                </a:lnTo>
                <a:cubicBezTo>
                  <a:pt x="11792" y="0"/>
                  <a:pt x="10784" y="685"/>
                  <a:pt x="10501" y="1608"/>
                </a:cubicBezTo>
                <a:cubicBezTo>
                  <a:pt x="10031" y="1183"/>
                  <a:pt x="9357" y="917"/>
                  <a:pt x="8610" y="917"/>
                </a:cubicBezTo>
                <a:lnTo>
                  <a:pt x="7901" y="917"/>
                </a:lnTo>
                <a:cubicBezTo>
                  <a:pt x="7581" y="917"/>
                  <a:pt x="7320" y="1133"/>
                  <a:pt x="7320" y="1399"/>
                </a:cubicBezTo>
                <a:lnTo>
                  <a:pt x="7320" y="1989"/>
                </a:lnTo>
                <a:cubicBezTo>
                  <a:pt x="7320" y="3166"/>
                  <a:pt x="8472" y="4124"/>
                  <a:pt x="9889" y="4124"/>
                </a:cubicBezTo>
                <a:lnTo>
                  <a:pt x="10421" y="4124"/>
                </a:lnTo>
                <a:lnTo>
                  <a:pt x="10421" y="4651"/>
                </a:lnTo>
                <a:cubicBezTo>
                  <a:pt x="4503" y="4832"/>
                  <a:pt x="224" y="9312"/>
                  <a:pt x="1280" y="14131"/>
                </a:cubicBezTo>
                <a:cubicBezTo>
                  <a:pt x="576" y="14155"/>
                  <a:pt x="0" y="14658"/>
                  <a:pt x="0" y="15246"/>
                </a:cubicBezTo>
                <a:cubicBezTo>
                  <a:pt x="0" y="15767"/>
                  <a:pt x="445" y="16225"/>
                  <a:pt x="1058" y="16336"/>
                </a:cubicBezTo>
                <a:lnTo>
                  <a:pt x="1785" y="16467"/>
                </a:lnTo>
                <a:cubicBezTo>
                  <a:pt x="1180" y="16859"/>
                  <a:pt x="1089" y="17616"/>
                  <a:pt x="1639" y="18073"/>
                </a:cubicBezTo>
                <a:cubicBezTo>
                  <a:pt x="1781" y="18192"/>
                  <a:pt x="1949" y="18276"/>
                  <a:pt x="2129" y="18326"/>
                </a:cubicBezTo>
                <a:cubicBezTo>
                  <a:pt x="2034" y="18475"/>
                  <a:pt x="1983" y="18642"/>
                  <a:pt x="1983" y="18816"/>
                </a:cubicBezTo>
                <a:cubicBezTo>
                  <a:pt x="1983" y="19096"/>
                  <a:pt x="2114" y="19360"/>
                  <a:pt x="2353" y="19558"/>
                </a:cubicBezTo>
                <a:cubicBezTo>
                  <a:pt x="2589" y="19754"/>
                  <a:pt x="2901" y="19863"/>
                  <a:pt x="3234" y="19865"/>
                </a:cubicBezTo>
                <a:cubicBezTo>
                  <a:pt x="3237" y="20130"/>
                  <a:pt x="3360" y="20395"/>
                  <a:pt x="3603" y="20597"/>
                </a:cubicBezTo>
                <a:cubicBezTo>
                  <a:pt x="4000" y="20927"/>
                  <a:pt x="4601" y="20994"/>
                  <a:pt x="5085" y="20783"/>
                </a:cubicBezTo>
                <a:cubicBezTo>
                  <a:pt x="5251" y="21202"/>
                  <a:pt x="5759" y="21498"/>
                  <a:pt x="6282" y="21498"/>
                </a:cubicBezTo>
                <a:cubicBezTo>
                  <a:pt x="6606" y="21498"/>
                  <a:pt x="6929" y="21395"/>
                  <a:pt x="7175" y="21191"/>
                </a:cubicBezTo>
                <a:lnTo>
                  <a:pt x="8108" y="20415"/>
                </a:lnTo>
                <a:cubicBezTo>
                  <a:pt x="8979" y="20625"/>
                  <a:pt x="9883" y="20731"/>
                  <a:pt x="10800" y="20731"/>
                </a:cubicBezTo>
                <a:cubicBezTo>
                  <a:pt x="11717" y="20731"/>
                  <a:pt x="12621" y="20625"/>
                  <a:pt x="13492" y="20415"/>
                </a:cubicBezTo>
                <a:lnTo>
                  <a:pt x="14425" y="21191"/>
                </a:lnTo>
                <a:cubicBezTo>
                  <a:pt x="14917" y="21600"/>
                  <a:pt x="15718" y="21600"/>
                  <a:pt x="16211" y="21191"/>
                </a:cubicBezTo>
                <a:cubicBezTo>
                  <a:pt x="16351" y="21074"/>
                  <a:pt x="16454" y="20935"/>
                  <a:pt x="16515" y="20783"/>
                </a:cubicBezTo>
                <a:cubicBezTo>
                  <a:pt x="16997" y="20994"/>
                  <a:pt x="17600" y="20926"/>
                  <a:pt x="17997" y="20597"/>
                </a:cubicBezTo>
                <a:cubicBezTo>
                  <a:pt x="18240" y="20395"/>
                  <a:pt x="18363" y="20130"/>
                  <a:pt x="18366" y="19865"/>
                </a:cubicBezTo>
                <a:cubicBezTo>
                  <a:pt x="18699" y="19862"/>
                  <a:pt x="19011" y="19754"/>
                  <a:pt x="19247" y="19558"/>
                </a:cubicBezTo>
                <a:cubicBezTo>
                  <a:pt x="19633" y="19237"/>
                  <a:pt x="19725" y="18723"/>
                  <a:pt x="19472" y="18326"/>
                </a:cubicBezTo>
                <a:cubicBezTo>
                  <a:pt x="19654" y="18275"/>
                  <a:pt x="19821" y="18190"/>
                  <a:pt x="19961" y="18073"/>
                </a:cubicBezTo>
                <a:cubicBezTo>
                  <a:pt x="20506" y="17620"/>
                  <a:pt x="20409" y="16849"/>
                  <a:pt x="19815" y="16467"/>
                </a:cubicBezTo>
                <a:lnTo>
                  <a:pt x="20542" y="16336"/>
                </a:lnTo>
                <a:cubicBezTo>
                  <a:pt x="21155" y="16225"/>
                  <a:pt x="21600" y="15767"/>
                  <a:pt x="21600" y="15246"/>
                </a:cubicBezTo>
                <a:cubicBezTo>
                  <a:pt x="21600" y="14653"/>
                  <a:pt x="21018" y="14155"/>
                  <a:pt x="20320" y="14131"/>
                </a:cubicBezTo>
                <a:close/>
                <a:moveTo>
                  <a:pt x="11179" y="2135"/>
                </a:moveTo>
                <a:cubicBezTo>
                  <a:pt x="11179" y="1305"/>
                  <a:pt x="11991" y="630"/>
                  <a:pt x="12990" y="630"/>
                </a:cubicBezTo>
                <a:lnTo>
                  <a:pt x="13522" y="630"/>
                </a:lnTo>
                <a:lnTo>
                  <a:pt x="13522" y="1072"/>
                </a:lnTo>
                <a:cubicBezTo>
                  <a:pt x="13522" y="1877"/>
                  <a:pt x="12759" y="2536"/>
                  <a:pt x="11802" y="2576"/>
                </a:cubicBezTo>
                <a:lnTo>
                  <a:pt x="12351" y="2171"/>
                </a:lnTo>
                <a:cubicBezTo>
                  <a:pt x="12508" y="2056"/>
                  <a:pt x="12523" y="1857"/>
                  <a:pt x="12384" y="1727"/>
                </a:cubicBezTo>
                <a:cubicBezTo>
                  <a:pt x="12245" y="1596"/>
                  <a:pt x="12006" y="1584"/>
                  <a:pt x="11849" y="1700"/>
                </a:cubicBezTo>
                <a:lnTo>
                  <a:pt x="11179" y="2193"/>
                </a:lnTo>
                <a:close/>
                <a:moveTo>
                  <a:pt x="9763" y="2502"/>
                </a:moveTo>
                <a:cubicBezTo>
                  <a:pt x="9615" y="2379"/>
                  <a:pt x="9375" y="2379"/>
                  <a:pt x="9227" y="2502"/>
                </a:cubicBezTo>
                <a:cubicBezTo>
                  <a:pt x="9079" y="2625"/>
                  <a:pt x="9079" y="2824"/>
                  <a:pt x="9227" y="2947"/>
                </a:cubicBezTo>
                <a:lnTo>
                  <a:pt x="9885" y="3494"/>
                </a:lnTo>
                <a:cubicBezTo>
                  <a:pt x="8888" y="3492"/>
                  <a:pt x="8078" y="2818"/>
                  <a:pt x="8078" y="1989"/>
                </a:cubicBezTo>
                <a:lnTo>
                  <a:pt x="8078" y="1546"/>
                </a:lnTo>
                <a:lnTo>
                  <a:pt x="8610" y="1546"/>
                </a:lnTo>
                <a:cubicBezTo>
                  <a:pt x="9608" y="1546"/>
                  <a:pt x="10419" y="2220"/>
                  <a:pt x="10421" y="3049"/>
                </a:cubicBezTo>
                <a:close/>
                <a:moveTo>
                  <a:pt x="1219" y="15721"/>
                </a:moveTo>
                <a:cubicBezTo>
                  <a:pt x="952" y="15672"/>
                  <a:pt x="758" y="15473"/>
                  <a:pt x="758" y="15246"/>
                </a:cubicBezTo>
                <a:cubicBezTo>
                  <a:pt x="758" y="14945"/>
                  <a:pt x="1099" y="14710"/>
                  <a:pt x="1453" y="14769"/>
                </a:cubicBezTo>
                <a:cubicBezTo>
                  <a:pt x="1570" y="15135"/>
                  <a:pt x="1719" y="15494"/>
                  <a:pt x="1898" y="15843"/>
                </a:cubicBezTo>
                <a:close/>
                <a:moveTo>
                  <a:pt x="2174" y="17628"/>
                </a:moveTo>
                <a:cubicBezTo>
                  <a:pt x="1980" y="17466"/>
                  <a:pt x="1979" y="17195"/>
                  <a:pt x="2174" y="17034"/>
                </a:cubicBezTo>
                <a:cubicBezTo>
                  <a:pt x="2174" y="17034"/>
                  <a:pt x="3670" y="15791"/>
                  <a:pt x="3675" y="15787"/>
                </a:cubicBezTo>
                <a:cubicBezTo>
                  <a:pt x="3869" y="15626"/>
                  <a:pt x="4194" y="15625"/>
                  <a:pt x="4389" y="15787"/>
                </a:cubicBezTo>
                <a:cubicBezTo>
                  <a:pt x="4586" y="15951"/>
                  <a:pt x="4586" y="16217"/>
                  <a:pt x="4389" y="16381"/>
                </a:cubicBezTo>
                <a:lnTo>
                  <a:pt x="2889" y="17628"/>
                </a:lnTo>
                <a:cubicBezTo>
                  <a:pt x="2695" y="17790"/>
                  <a:pt x="2368" y="17789"/>
                  <a:pt x="2174" y="17628"/>
                </a:cubicBezTo>
                <a:close/>
                <a:moveTo>
                  <a:pt x="2889" y="19112"/>
                </a:moveTo>
                <a:cubicBezTo>
                  <a:pt x="2692" y="18949"/>
                  <a:pt x="2692" y="18682"/>
                  <a:pt x="2889" y="18519"/>
                </a:cubicBezTo>
                <a:lnTo>
                  <a:pt x="5461" y="16381"/>
                </a:lnTo>
                <a:cubicBezTo>
                  <a:pt x="5654" y="16218"/>
                  <a:pt x="5981" y="16218"/>
                  <a:pt x="6175" y="16381"/>
                </a:cubicBezTo>
                <a:lnTo>
                  <a:pt x="6175" y="16381"/>
                </a:lnTo>
                <a:cubicBezTo>
                  <a:pt x="6370" y="16541"/>
                  <a:pt x="6370" y="16814"/>
                  <a:pt x="6175" y="16975"/>
                </a:cubicBezTo>
                <a:lnTo>
                  <a:pt x="3603" y="19112"/>
                </a:lnTo>
                <a:cubicBezTo>
                  <a:pt x="3410" y="19275"/>
                  <a:pt x="3083" y="19273"/>
                  <a:pt x="2889" y="19112"/>
                </a:cubicBezTo>
                <a:close/>
                <a:moveTo>
                  <a:pt x="4853" y="20152"/>
                </a:moveTo>
                <a:cubicBezTo>
                  <a:pt x="4656" y="20315"/>
                  <a:pt x="4336" y="20315"/>
                  <a:pt x="4139" y="20152"/>
                </a:cubicBezTo>
                <a:cubicBezTo>
                  <a:pt x="3942" y="19988"/>
                  <a:pt x="3942" y="19721"/>
                  <a:pt x="4139" y="19558"/>
                </a:cubicBezTo>
                <a:lnTo>
                  <a:pt x="6711" y="17420"/>
                </a:lnTo>
                <a:cubicBezTo>
                  <a:pt x="6908" y="17256"/>
                  <a:pt x="7228" y="17256"/>
                  <a:pt x="7425" y="17420"/>
                </a:cubicBezTo>
                <a:cubicBezTo>
                  <a:pt x="7622" y="17584"/>
                  <a:pt x="7622" y="17850"/>
                  <a:pt x="7425" y="18014"/>
                </a:cubicBezTo>
                <a:close/>
                <a:moveTo>
                  <a:pt x="8140" y="19498"/>
                </a:moveTo>
                <a:lnTo>
                  <a:pt x="6639" y="20745"/>
                </a:lnTo>
                <a:cubicBezTo>
                  <a:pt x="6443" y="20909"/>
                  <a:pt x="6122" y="20909"/>
                  <a:pt x="5925" y="20745"/>
                </a:cubicBezTo>
                <a:cubicBezTo>
                  <a:pt x="5731" y="20584"/>
                  <a:pt x="5730" y="20313"/>
                  <a:pt x="5925" y="20152"/>
                </a:cubicBezTo>
                <a:lnTo>
                  <a:pt x="7425" y="18905"/>
                </a:lnTo>
                <a:cubicBezTo>
                  <a:pt x="7618" y="18742"/>
                  <a:pt x="7945" y="18743"/>
                  <a:pt x="8140" y="18905"/>
                </a:cubicBezTo>
                <a:cubicBezTo>
                  <a:pt x="8337" y="19068"/>
                  <a:pt x="8337" y="19335"/>
                  <a:pt x="8140" y="19498"/>
                </a:cubicBezTo>
                <a:close/>
                <a:moveTo>
                  <a:pt x="8676" y="18459"/>
                </a:moveTo>
                <a:cubicBezTo>
                  <a:pt x="8535" y="18343"/>
                  <a:pt x="8368" y="18257"/>
                  <a:pt x="8185" y="18206"/>
                </a:cubicBezTo>
                <a:cubicBezTo>
                  <a:pt x="8436" y="17810"/>
                  <a:pt x="8362" y="17308"/>
                  <a:pt x="7961" y="16975"/>
                </a:cubicBezTo>
                <a:cubicBezTo>
                  <a:pt x="7718" y="16773"/>
                  <a:pt x="7400" y="16671"/>
                  <a:pt x="7081" y="16668"/>
                </a:cubicBezTo>
                <a:cubicBezTo>
                  <a:pt x="7078" y="16391"/>
                  <a:pt x="6947" y="16132"/>
                  <a:pt x="6711" y="15936"/>
                </a:cubicBezTo>
                <a:cubicBezTo>
                  <a:pt x="6472" y="15737"/>
                  <a:pt x="6155" y="15628"/>
                  <a:pt x="5818" y="15628"/>
                </a:cubicBezTo>
                <a:cubicBezTo>
                  <a:pt x="5609" y="15628"/>
                  <a:pt x="5408" y="15670"/>
                  <a:pt x="5228" y="15749"/>
                </a:cubicBezTo>
                <a:cubicBezTo>
                  <a:pt x="5168" y="15600"/>
                  <a:pt x="5067" y="15460"/>
                  <a:pt x="4925" y="15342"/>
                </a:cubicBezTo>
                <a:lnTo>
                  <a:pt x="4925" y="15342"/>
                </a:lnTo>
                <a:cubicBezTo>
                  <a:pt x="4686" y="15144"/>
                  <a:pt x="4369" y="15034"/>
                  <a:pt x="4032" y="15034"/>
                </a:cubicBezTo>
                <a:cubicBezTo>
                  <a:pt x="3694" y="15034"/>
                  <a:pt x="3377" y="15144"/>
                  <a:pt x="3139" y="15342"/>
                </a:cubicBezTo>
                <a:lnTo>
                  <a:pt x="2667" y="15734"/>
                </a:lnTo>
                <a:cubicBezTo>
                  <a:pt x="2151" y="14783"/>
                  <a:pt x="1880" y="13738"/>
                  <a:pt x="1880" y="12687"/>
                </a:cubicBezTo>
                <a:cubicBezTo>
                  <a:pt x="1880" y="11159"/>
                  <a:pt x="2440" y="9737"/>
                  <a:pt x="3398" y="8555"/>
                </a:cubicBezTo>
                <a:cubicBezTo>
                  <a:pt x="4188" y="9011"/>
                  <a:pt x="4777" y="9616"/>
                  <a:pt x="5000" y="10215"/>
                </a:cubicBezTo>
                <a:cubicBezTo>
                  <a:pt x="5143" y="10597"/>
                  <a:pt x="5114" y="10905"/>
                  <a:pt x="5073" y="11331"/>
                </a:cubicBezTo>
                <a:cubicBezTo>
                  <a:pt x="5023" y="11853"/>
                  <a:pt x="4961" y="12503"/>
                  <a:pt x="5199" y="13535"/>
                </a:cubicBezTo>
                <a:cubicBezTo>
                  <a:pt x="5315" y="14038"/>
                  <a:pt x="5439" y="14355"/>
                  <a:pt x="5534" y="14575"/>
                </a:cubicBezTo>
                <a:cubicBezTo>
                  <a:pt x="5606" y="14740"/>
                  <a:pt x="5826" y="14822"/>
                  <a:pt x="6019" y="14765"/>
                </a:cubicBezTo>
                <a:cubicBezTo>
                  <a:pt x="6216" y="14706"/>
                  <a:pt x="6318" y="14525"/>
                  <a:pt x="6247" y="14362"/>
                </a:cubicBezTo>
                <a:cubicBezTo>
                  <a:pt x="6161" y="14164"/>
                  <a:pt x="6050" y="13877"/>
                  <a:pt x="5944" y="13417"/>
                </a:cubicBezTo>
                <a:cubicBezTo>
                  <a:pt x="5725" y="12468"/>
                  <a:pt x="5780" y="11890"/>
                  <a:pt x="5828" y="11381"/>
                </a:cubicBezTo>
                <a:cubicBezTo>
                  <a:pt x="5872" y="10922"/>
                  <a:pt x="5910" y="10526"/>
                  <a:pt x="5724" y="10028"/>
                </a:cubicBezTo>
                <a:cubicBezTo>
                  <a:pt x="5450" y="9292"/>
                  <a:pt x="4776" y="8585"/>
                  <a:pt x="3848" y="8048"/>
                </a:cubicBezTo>
                <a:cubicBezTo>
                  <a:pt x="5035" y="6822"/>
                  <a:pt x="6680" y="5915"/>
                  <a:pt x="8565" y="5510"/>
                </a:cubicBezTo>
                <a:cubicBezTo>
                  <a:pt x="8783" y="6273"/>
                  <a:pt x="8962" y="7094"/>
                  <a:pt x="9112" y="7895"/>
                </a:cubicBezTo>
                <a:cubicBezTo>
                  <a:pt x="9355" y="9187"/>
                  <a:pt x="9546" y="10208"/>
                  <a:pt x="10476" y="10457"/>
                </a:cubicBezTo>
                <a:cubicBezTo>
                  <a:pt x="11010" y="10600"/>
                  <a:pt x="11467" y="10385"/>
                  <a:pt x="11871" y="10195"/>
                </a:cubicBezTo>
                <a:cubicBezTo>
                  <a:pt x="12247" y="10019"/>
                  <a:pt x="12602" y="9852"/>
                  <a:pt x="13033" y="9921"/>
                </a:cubicBezTo>
                <a:cubicBezTo>
                  <a:pt x="13691" y="10027"/>
                  <a:pt x="14121" y="10898"/>
                  <a:pt x="14722" y="11309"/>
                </a:cubicBezTo>
                <a:cubicBezTo>
                  <a:pt x="15606" y="11912"/>
                  <a:pt x="16897" y="12152"/>
                  <a:pt x="18190" y="12063"/>
                </a:cubicBezTo>
                <a:cubicBezTo>
                  <a:pt x="18399" y="12049"/>
                  <a:pt x="18554" y="11897"/>
                  <a:pt x="18537" y="11723"/>
                </a:cubicBezTo>
                <a:cubicBezTo>
                  <a:pt x="18519" y="11550"/>
                  <a:pt x="18335" y="11421"/>
                  <a:pt x="18128" y="11435"/>
                </a:cubicBezTo>
                <a:cubicBezTo>
                  <a:pt x="16975" y="11515"/>
                  <a:pt x="15882" y="11286"/>
                  <a:pt x="15203" y="10822"/>
                </a:cubicBezTo>
                <a:cubicBezTo>
                  <a:pt x="14451" y="10308"/>
                  <a:pt x="14288" y="9482"/>
                  <a:pt x="13177" y="9303"/>
                </a:cubicBezTo>
                <a:cubicBezTo>
                  <a:pt x="12472" y="9189"/>
                  <a:pt x="11932" y="9443"/>
                  <a:pt x="11498" y="9647"/>
                </a:cubicBezTo>
                <a:cubicBezTo>
                  <a:pt x="11143" y="9814"/>
                  <a:pt x="10916" y="9913"/>
                  <a:pt x="10708" y="9857"/>
                </a:cubicBezTo>
                <a:cubicBezTo>
                  <a:pt x="10223" y="9727"/>
                  <a:pt x="10047" y="8790"/>
                  <a:pt x="9861" y="7799"/>
                </a:cubicBezTo>
                <a:cubicBezTo>
                  <a:pt x="9709" y="6987"/>
                  <a:pt x="9526" y="6152"/>
                  <a:pt x="9306" y="5378"/>
                </a:cubicBezTo>
                <a:cubicBezTo>
                  <a:pt x="9792" y="5310"/>
                  <a:pt x="10291" y="5274"/>
                  <a:pt x="10800" y="5274"/>
                </a:cubicBezTo>
                <a:cubicBezTo>
                  <a:pt x="15718" y="5274"/>
                  <a:pt x="19720" y="8600"/>
                  <a:pt x="19720" y="12688"/>
                </a:cubicBezTo>
                <a:cubicBezTo>
                  <a:pt x="19720" y="13738"/>
                  <a:pt x="19449" y="14783"/>
                  <a:pt x="18933" y="15734"/>
                </a:cubicBezTo>
                <a:lnTo>
                  <a:pt x="18461" y="15342"/>
                </a:lnTo>
                <a:cubicBezTo>
                  <a:pt x="18223" y="15144"/>
                  <a:pt x="17905" y="15034"/>
                  <a:pt x="17568" y="15034"/>
                </a:cubicBezTo>
                <a:cubicBezTo>
                  <a:pt x="17231" y="15034"/>
                  <a:pt x="16914" y="15144"/>
                  <a:pt x="16675" y="15342"/>
                </a:cubicBezTo>
                <a:lnTo>
                  <a:pt x="16675" y="15342"/>
                </a:lnTo>
                <a:cubicBezTo>
                  <a:pt x="16532" y="15460"/>
                  <a:pt x="16432" y="15600"/>
                  <a:pt x="16372" y="15749"/>
                </a:cubicBezTo>
                <a:cubicBezTo>
                  <a:pt x="16179" y="15665"/>
                  <a:pt x="15960" y="15623"/>
                  <a:pt x="15737" y="15629"/>
                </a:cubicBezTo>
                <a:cubicBezTo>
                  <a:pt x="14885" y="14987"/>
                  <a:pt x="13142" y="13737"/>
                  <a:pt x="11898" y="14233"/>
                </a:cubicBezTo>
                <a:cubicBezTo>
                  <a:pt x="11243" y="14494"/>
                  <a:pt x="11143" y="15033"/>
                  <a:pt x="11027" y="15659"/>
                </a:cubicBezTo>
                <a:cubicBezTo>
                  <a:pt x="10944" y="16109"/>
                  <a:pt x="10850" y="16620"/>
                  <a:pt x="10547" y="17193"/>
                </a:cubicBezTo>
                <a:cubicBezTo>
                  <a:pt x="10209" y="17833"/>
                  <a:pt x="9693" y="18385"/>
                  <a:pt x="8979" y="18868"/>
                </a:cubicBezTo>
                <a:cubicBezTo>
                  <a:pt x="8919" y="18718"/>
                  <a:pt x="8818" y="18578"/>
                  <a:pt x="8676" y="18459"/>
                </a:cubicBezTo>
                <a:close/>
                <a:moveTo>
                  <a:pt x="12924" y="18459"/>
                </a:moveTo>
                <a:cubicBezTo>
                  <a:pt x="12449" y="18854"/>
                  <a:pt x="12433" y="19488"/>
                  <a:pt x="12874" y="19900"/>
                </a:cubicBezTo>
                <a:cubicBezTo>
                  <a:pt x="12199" y="20033"/>
                  <a:pt x="11503" y="20101"/>
                  <a:pt x="10800" y="20101"/>
                </a:cubicBezTo>
                <a:cubicBezTo>
                  <a:pt x="10097" y="20101"/>
                  <a:pt x="9401" y="20033"/>
                  <a:pt x="8726" y="19900"/>
                </a:cubicBezTo>
                <a:cubicBezTo>
                  <a:pt x="8790" y="19839"/>
                  <a:pt x="8845" y="19774"/>
                  <a:pt x="8890" y="19706"/>
                </a:cubicBezTo>
                <a:cubicBezTo>
                  <a:pt x="9997" y="19083"/>
                  <a:pt x="10767" y="18343"/>
                  <a:pt x="11241" y="17446"/>
                </a:cubicBezTo>
                <a:cubicBezTo>
                  <a:pt x="11584" y="16798"/>
                  <a:pt x="11691" y="16219"/>
                  <a:pt x="11777" y="15754"/>
                </a:cubicBezTo>
                <a:cubicBezTo>
                  <a:pt x="11881" y="15189"/>
                  <a:pt x="11944" y="14913"/>
                  <a:pt x="12225" y="14801"/>
                </a:cubicBezTo>
                <a:cubicBezTo>
                  <a:pt x="12921" y="14524"/>
                  <a:pt x="14200" y="15348"/>
                  <a:pt x="14949" y="15889"/>
                </a:cubicBezTo>
                <a:cubicBezTo>
                  <a:pt x="14678" y="16088"/>
                  <a:pt x="14523" y="16368"/>
                  <a:pt x="14519" y="16668"/>
                </a:cubicBezTo>
                <a:cubicBezTo>
                  <a:pt x="14200" y="16671"/>
                  <a:pt x="13882" y="16773"/>
                  <a:pt x="13639" y="16975"/>
                </a:cubicBezTo>
                <a:cubicBezTo>
                  <a:pt x="13238" y="17308"/>
                  <a:pt x="13164" y="17810"/>
                  <a:pt x="13414" y="18206"/>
                </a:cubicBezTo>
                <a:cubicBezTo>
                  <a:pt x="13232" y="18257"/>
                  <a:pt x="13065" y="18343"/>
                  <a:pt x="12924" y="18459"/>
                </a:cubicBezTo>
                <a:close/>
                <a:moveTo>
                  <a:pt x="15675" y="20745"/>
                </a:moveTo>
                <a:cubicBezTo>
                  <a:pt x="15478" y="20909"/>
                  <a:pt x="15158" y="20909"/>
                  <a:pt x="14961" y="20745"/>
                </a:cubicBezTo>
                <a:lnTo>
                  <a:pt x="13460" y="19498"/>
                </a:lnTo>
                <a:cubicBezTo>
                  <a:pt x="13263" y="19335"/>
                  <a:pt x="13263" y="19068"/>
                  <a:pt x="13460" y="18905"/>
                </a:cubicBezTo>
                <a:lnTo>
                  <a:pt x="13460" y="18905"/>
                </a:lnTo>
                <a:cubicBezTo>
                  <a:pt x="13653" y="18742"/>
                  <a:pt x="13981" y="18742"/>
                  <a:pt x="14175" y="18905"/>
                </a:cubicBezTo>
                <a:lnTo>
                  <a:pt x="15675" y="20152"/>
                </a:lnTo>
                <a:cubicBezTo>
                  <a:pt x="15870" y="20312"/>
                  <a:pt x="15869" y="20584"/>
                  <a:pt x="15675" y="20745"/>
                </a:cubicBezTo>
                <a:close/>
                <a:moveTo>
                  <a:pt x="17461" y="20152"/>
                </a:moveTo>
                <a:cubicBezTo>
                  <a:pt x="17264" y="20315"/>
                  <a:pt x="16944" y="20315"/>
                  <a:pt x="16747" y="20152"/>
                </a:cubicBezTo>
                <a:cubicBezTo>
                  <a:pt x="16334" y="19809"/>
                  <a:pt x="14610" y="18375"/>
                  <a:pt x="14175" y="18014"/>
                </a:cubicBezTo>
                <a:cubicBezTo>
                  <a:pt x="13978" y="17850"/>
                  <a:pt x="13978" y="17584"/>
                  <a:pt x="14175" y="17420"/>
                </a:cubicBezTo>
                <a:cubicBezTo>
                  <a:pt x="14372" y="17256"/>
                  <a:pt x="14692" y="17256"/>
                  <a:pt x="14889" y="17420"/>
                </a:cubicBezTo>
                <a:lnTo>
                  <a:pt x="17461" y="19558"/>
                </a:lnTo>
                <a:cubicBezTo>
                  <a:pt x="17658" y="19722"/>
                  <a:pt x="17658" y="19988"/>
                  <a:pt x="17461" y="20152"/>
                </a:cubicBezTo>
                <a:close/>
                <a:moveTo>
                  <a:pt x="18711" y="19112"/>
                </a:moveTo>
                <a:cubicBezTo>
                  <a:pt x="18517" y="19274"/>
                  <a:pt x="18190" y="19274"/>
                  <a:pt x="17997" y="19112"/>
                </a:cubicBezTo>
                <a:lnTo>
                  <a:pt x="15425" y="16975"/>
                </a:lnTo>
                <a:cubicBezTo>
                  <a:pt x="15230" y="16814"/>
                  <a:pt x="15230" y="16542"/>
                  <a:pt x="15425" y="16381"/>
                </a:cubicBezTo>
                <a:lnTo>
                  <a:pt x="15425" y="16381"/>
                </a:lnTo>
                <a:cubicBezTo>
                  <a:pt x="15618" y="16219"/>
                  <a:pt x="15946" y="16218"/>
                  <a:pt x="16139" y="16381"/>
                </a:cubicBezTo>
                <a:cubicBezTo>
                  <a:pt x="16947" y="17059"/>
                  <a:pt x="17938" y="17876"/>
                  <a:pt x="18711" y="18519"/>
                </a:cubicBezTo>
                <a:cubicBezTo>
                  <a:pt x="18908" y="18682"/>
                  <a:pt x="18908" y="18949"/>
                  <a:pt x="18711" y="19112"/>
                </a:cubicBezTo>
                <a:close/>
                <a:moveTo>
                  <a:pt x="19426" y="17628"/>
                </a:moveTo>
                <a:cubicBezTo>
                  <a:pt x="19229" y="17792"/>
                  <a:pt x="18908" y="17792"/>
                  <a:pt x="18711" y="17628"/>
                </a:cubicBezTo>
                <a:lnTo>
                  <a:pt x="17211" y="16381"/>
                </a:lnTo>
                <a:cubicBezTo>
                  <a:pt x="17014" y="16217"/>
                  <a:pt x="17014" y="15951"/>
                  <a:pt x="17211" y="15787"/>
                </a:cubicBezTo>
                <a:lnTo>
                  <a:pt x="17211" y="15787"/>
                </a:lnTo>
                <a:cubicBezTo>
                  <a:pt x="17404" y="15625"/>
                  <a:pt x="17731" y="15625"/>
                  <a:pt x="17925" y="15787"/>
                </a:cubicBezTo>
                <a:cubicBezTo>
                  <a:pt x="18220" y="16032"/>
                  <a:pt x="19113" y="16777"/>
                  <a:pt x="19426" y="17034"/>
                </a:cubicBezTo>
                <a:cubicBezTo>
                  <a:pt x="19620" y="17194"/>
                  <a:pt x="19620" y="17466"/>
                  <a:pt x="19426" y="17628"/>
                </a:cubicBezTo>
                <a:close/>
                <a:moveTo>
                  <a:pt x="20381" y="15721"/>
                </a:moveTo>
                <a:lnTo>
                  <a:pt x="19702" y="15843"/>
                </a:lnTo>
                <a:cubicBezTo>
                  <a:pt x="19881" y="15494"/>
                  <a:pt x="20030" y="15135"/>
                  <a:pt x="20147" y="14769"/>
                </a:cubicBezTo>
                <a:cubicBezTo>
                  <a:pt x="20497" y="14710"/>
                  <a:pt x="20842" y="14945"/>
                  <a:pt x="20842" y="15246"/>
                </a:cubicBezTo>
                <a:cubicBezTo>
                  <a:pt x="20842" y="15473"/>
                  <a:pt x="20648" y="15672"/>
                  <a:pt x="20381" y="1572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30" name="Group"/>
          <p:cNvGrpSpPr/>
          <p:nvPr/>
        </p:nvGrpSpPr>
        <p:grpSpPr>
          <a:xfrm>
            <a:off x="4752881" y="1594784"/>
            <a:ext cx="668601" cy="668601"/>
            <a:chOff x="0" y="0"/>
            <a:chExt cx="668600" cy="668600"/>
          </a:xfrm>
        </p:grpSpPr>
        <p:sp>
          <p:nvSpPr>
            <p:cNvPr id="522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29" name="Group"/>
            <p:cNvGrpSpPr/>
            <p:nvPr/>
          </p:nvGrpSpPr>
          <p:grpSpPr>
            <a:xfrm>
              <a:off x="92362" y="92352"/>
              <a:ext cx="483876" cy="483896"/>
              <a:chOff x="0" y="0"/>
              <a:chExt cx="483875" cy="483894"/>
            </a:xfrm>
          </p:grpSpPr>
          <p:sp>
            <p:nvSpPr>
              <p:cNvPr id="523" name="Graphic 69"/>
              <p:cNvSpPr/>
              <p:nvPr/>
            </p:nvSpPr>
            <p:spPr>
              <a:xfrm>
                <a:off x="0" y="269883"/>
                <a:ext cx="483876" cy="214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259" extrusionOk="0">
                    <a:moveTo>
                      <a:pt x="19145" y="1606"/>
                    </a:moveTo>
                    <a:lnTo>
                      <a:pt x="19034" y="1739"/>
                    </a:lnTo>
                    <a:cubicBezTo>
                      <a:pt x="18587" y="529"/>
                      <a:pt x="17812" y="60"/>
                      <a:pt x="17221" y="727"/>
                    </a:cubicBezTo>
                    <a:cubicBezTo>
                      <a:pt x="17219" y="729"/>
                      <a:pt x="17217" y="732"/>
                      <a:pt x="17215" y="734"/>
                    </a:cubicBezTo>
                    <a:lnTo>
                      <a:pt x="16953" y="1048"/>
                    </a:lnTo>
                    <a:cubicBezTo>
                      <a:pt x="16314" y="-158"/>
                      <a:pt x="15405" y="-341"/>
                      <a:pt x="14679" y="590"/>
                    </a:cubicBezTo>
                    <a:lnTo>
                      <a:pt x="13271" y="2297"/>
                    </a:lnTo>
                    <a:lnTo>
                      <a:pt x="11397" y="2297"/>
                    </a:lnTo>
                    <a:cubicBezTo>
                      <a:pt x="10992" y="2296"/>
                      <a:pt x="10591" y="2092"/>
                      <a:pt x="10226" y="1699"/>
                    </a:cubicBezTo>
                    <a:lnTo>
                      <a:pt x="9968" y="1421"/>
                    </a:lnTo>
                    <a:cubicBezTo>
                      <a:pt x="8472" y="-202"/>
                      <a:pt x="6693" y="185"/>
                      <a:pt x="5366" y="2423"/>
                    </a:cubicBezTo>
                    <a:cubicBezTo>
                      <a:pt x="5360" y="2433"/>
                      <a:pt x="5354" y="2444"/>
                      <a:pt x="5348" y="2455"/>
                    </a:cubicBezTo>
                    <a:lnTo>
                      <a:pt x="4726" y="3690"/>
                    </a:lnTo>
                    <a:cubicBezTo>
                      <a:pt x="4491" y="4156"/>
                      <a:pt x="4213" y="4501"/>
                      <a:pt x="3911" y="4702"/>
                    </a:cubicBezTo>
                    <a:lnTo>
                      <a:pt x="3558" y="2116"/>
                    </a:lnTo>
                    <a:cubicBezTo>
                      <a:pt x="3522" y="1853"/>
                      <a:pt x="3413" y="1674"/>
                      <a:pt x="3290" y="1674"/>
                    </a:cubicBezTo>
                    <a:lnTo>
                      <a:pt x="280" y="1674"/>
                    </a:lnTo>
                    <a:cubicBezTo>
                      <a:pt x="125" y="1674"/>
                      <a:pt x="0" y="1953"/>
                      <a:pt x="0" y="2298"/>
                    </a:cubicBezTo>
                    <a:cubicBezTo>
                      <a:pt x="0" y="2324"/>
                      <a:pt x="1" y="2349"/>
                      <a:pt x="2" y="2374"/>
                    </a:cubicBezTo>
                    <a:lnTo>
                      <a:pt x="1005" y="20710"/>
                    </a:lnTo>
                    <a:cubicBezTo>
                      <a:pt x="1022" y="21023"/>
                      <a:pt x="1142" y="21259"/>
                      <a:pt x="1283" y="21259"/>
                    </a:cubicBezTo>
                    <a:lnTo>
                      <a:pt x="5798" y="21259"/>
                    </a:lnTo>
                    <a:cubicBezTo>
                      <a:pt x="5952" y="21259"/>
                      <a:pt x="6078" y="20979"/>
                      <a:pt x="6078" y="20634"/>
                    </a:cubicBezTo>
                    <a:cubicBezTo>
                      <a:pt x="6078" y="20573"/>
                      <a:pt x="6074" y="20511"/>
                      <a:pt x="6066" y="20452"/>
                    </a:cubicBezTo>
                    <a:lnTo>
                      <a:pt x="5473" y="16115"/>
                    </a:lnTo>
                    <a:lnTo>
                      <a:pt x="7320" y="13512"/>
                    </a:lnTo>
                    <a:cubicBezTo>
                      <a:pt x="7567" y="13207"/>
                      <a:pt x="7857" y="13124"/>
                      <a:pt x="8131" y="13278"/>
                    </a:cubicBezTo>
                    <a:cubicBezTo>
                      <a:pt x="8136" y="13282"/>
                      <a:pt x="8142" y="13285"/>
                      <a:pt x="8148" y="13287"/>
                    </a:cubicBezTo>
                    <a:lnTo>
                      <a:pt x="11905" y="14829"/>
                    </a:lnTo>
                    <a:cubicBezTo>
                      <a:pt x="12926" y="15236"/>
                      <a:pt x="13979" y="14905"/>
                      <a:pt x="14909" y="13883"/>
                    </a:cubicBezTo>
                    <a:cubicBezTo>
                      <a:pt x="14921" y="13870"/>
                      <a:pt x="14933" y="13855"/>
                      <a:pt x="14944" y="13839"/>
                    </a:cubicBezTo>
                    <a:lnTo>
                      <a:pt x="21442" y="3893"/>
                    </a:lnTo>
                    <a:cubicBezTo>
                      <a:pt x="21564" y="3706"/>
                      <a:pt x="21600" y="3339"/>
                      <a:pt x="21524" y="3056"/>
                    </a:cubicBezTo>
                    <a:cubicBezTo>
                      <a:pt x="21032" y="1232"/>
                      <a:pt x="19984" y="593"/>
                      <a:pt x="19145" y="1606"/>
                    </a:cubicBezTo>
                    <a:close/>
                    <a:moveTo>
                      <a:pt x="17477" y="1838"/>
                    </a:moveTo>
                    <a:cubicBezTo>
                      <a:pt x="17819" y="1457"/>
                      <a:pt x="18249" y="1769"/>
                      <a:pt x="18523" y="2354"/>
                    </a:cubicBezTo>
                    <a:lnTo>
                      <a:pt x="16059" y="5317"/>
                    </a:lnTo>
                    <a:lnTo>
                      <a:pt x="15914" y="5487"/>
                    </a:lnTo>
                    <a:cubicBezTo>
                      <a:pt x="15836" y="4993"/>
                      <a:pt x="15722" y="4531"/>
                      <a:pt x="15577" y="4120"/>
                    </a:cubicBezTo>
                    <a:close/>
                    <a:moveTo>
                      <a:pt x="14950" y="1683"/>
                    </a:moveTo>
                    <a:cubicBezTo>
                      <a:pt x="14952" y="1681"/>
                      <a:pt x="14955" y="1678"/>
                      <a:pt x="14957" y="1675"/>
                    </a:cubicBezTo>
                    <a:cubicBezTo>
                      <a:pt x="15406" y="1096"/>
                      <a:pt x="15962" y="1107"/>
                      <a:pt x="16406" y="1705"/>
                    </a:cubicBezTo>
                    <a:lnTo>
                      <a:pt x="15153" y="3209"/>
                    </a:lnTo>
                    <a:cubicBezTo>
                      <a:pt x="14914" y="2820"/>
                      <a:pt x="14642" y="2547"/>
                      <a:pt x="14353" y="2406"/>
                    </a:cubicBezTo>
                    <a:close/>
                    <a:moveTo>
                      <a:pt x="1531" y="20010"/>
                    </a:moveTo>
                    <a:lnTo>
                      <a:pt x="597" y="2923"/>
                    </a:lnTo>
                    <a:lnTo>
                      <a:pt x="3082" y="2923"/>
                    </a:lnTo>
                    <a:lnTo>
                      <a:pt x="5419" y="20010"/>
                    </a:lnTo>
                    <a:close/>
                    <a:moveTo>
                      <a:pt x="14643" y="12783"/>
                    </a:moveTo>
                    <a:cubicBezTo>
                      <a:pt x="13825" y="13671"/>
                      <a:pt x="12901" y="13957"/>
                      <a:pt x="12005" y="13600"/>
                    </a:cubicBezTo>
                    <a:lnTo>
                      <a:pt x="8258" y="12061"/>
                    </a:lnTo>
                    <a:cubicBezTo>
                      <a:pt x="7845" y="11835"/>
                      <a:pt x="7410" y="11966"/>
                      <a:pt x="7040" y="12429"/>
                    </a:cubicBezTo>
                    <a:cubicBezTo>
                      <a:pt x="7035" y="12435"/>
                      <a:pt x="7031" y="12441"/>
                      <a:pt x="7027" y="12446"/>
                    </a:cubicBezTo>
                    <a:lnTo>
                      <a:pt x="5303" y="14876"/>
                    </a:lnTo>
                    <a:lnTo>
                      <a:pt x="4075" y="5898"/>
                    </a:lnTo>
                    <a:cubicBezTo>
                      <a:pt x="4453" y="5644"/>
                      <a:pt x="4803" y="5208"/>
                      <a:pt x="5098" y="4622"/>
                    </a:cubicBezTo>
                    <a:lnTo>
                      <a:pt x="5712" y="3404"/>
                    </a:lnTo>
                    <a:cubicBezTo>
                      <a:pt x="6871" y="1462"/>
                      <a:pt x="8420" y="1130"/>
                      <a:pt x="9724" y="2544"/>
                    </a:cubicBezTo>
                    <a:lnTo>
                      <a:pt x="9981" y="2822"/>
                    </a:lnTo>
                    <a:cubicBezTo>
                      <a:pt x="10423" y="3296"/>
                      <a:pt x="10907" y="3543"/>
                      <a:pt x="11397" y="3545"/>
                    </a:cubicBezTo>
                    <a:lnTo>
                      <a:pt x="13896" y="3545"/>
                    </a:lnTo>
                    <a:cubicBezTo>
                      <a:pt x="14654" y="3547"/>
                      <a:pt x="15304" y="4748"/>
                      <a:pt x="15447" y="6406"/>
                    </a:cubicBezTo>
                    <a:lnTo>
                      <a:pt x="13635" y="6224"/>
                    </a:lnTo>
                    <a:cubicBezTo>
                      <a:pt x="12977" y="6158"/>
                      <a:pt x="12317" y="6226"/>
                      <a:pt x="11664" y="6427"/>
                    </a:cubicBezTo>
                    <a:cubicBezTo>
                      <a:pt x="11511" y="6477"/>
                      <a:pt x="11405" y="6795"/>
                      <a:pt x="11428" y="7136"/>
                    </a:cubicBezTo>
                    <a:cubicBezTo>
                      <a:pt x="11450" y="7473"/>
                      <a:pt x="11589" y="7707"/>
                      <a:pt x="11740" y="7664"/>
                    </a:cubicBezTo>
                    <a:cubicBezTo>
                      <a:pt x="12360" y="7473"/>
                      <a:pt x="12985" y="7409"/>
                      <a:pt x="13610" y="7472"/>
                    </a:cubicBezTo>
                    <a:lnTo>
                      <a:pt x="15742" y="7686"/>
                    </a:lnTo>
                    <a:cubicBezTo>
                      <a:pt x="15746" y="7686"/>
                      <a:pt x="15750" y="7687"/>
                      <a:pt x="15754" y="7687"/>
                    </a:cubicBezTo>
                    <a:cubicBezTo>
                      <a:pt x="15909" y="7687"/>
                      <a:pt x="16035" y="7407"/>
                      <a:pt x="16035" y="7063"/>
                    </a:cubicBezTo>
                    <a:cubicBezTo>
                      <a:pt x="16035" y="6961"/>
                      <a:pt x="16033" y="6861"/>
                      <a:pt x="16030" y="6762"/>
                    </a:cubicBezTo>
                    <a:lnTo>
                      <a:pt x="16322" y="6418"/>
                    </a:lnTo>
                    <a:lnTo>
                      <a:pt x="19411" y="2705"/>
                    </a:lnTo>
                    <a:cubicBezTo>
                      <a:pt x="19899" y="2116"/>
                      <a:pt x="20503" y="2332"/>
                      <a:pt x="20884" y="32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4" name="Graphic 69"/>
              <p:cNvSpPr/>
              <p:nvPr/>
            </p:nvSpPr>
            <p:spPr>
              <a:xfrm>
                <a:off x="54346" y="425517"/>
                <a:ext cx="39588" cy="39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8" y="7"/>
                      <a:pt x="7" y="4838"/>
                      <a:pt x="0" y="10800"/>
                    </a:cubicBezTo>
                    <a:close/>
                    <a:moveTo>
                      <a:pt x="10800" y="6861"/>
                    </a:moveTo>
                    <a:cubicBezTo>
                      <a:pt x="12976" y="6861"/>
                      <a:pt x="14739" y="8624"/>
                      <a:pt x="14739" y="10800"/>
                    </a:cubicBezTo>
                    <a:cubicBezTo>
                      <a:pt x="14739" y="12976"/>
                      <a:pt x="12976" y="14739"/>
                      <a:pt x="10800" y="14739"/>
                    </a:cubicBezTo>
                    <a:cubicBezTo>
                      <a:pt x="8624" y="14739"/>
                      <a:pt x="6861" y="12976"/>
                      <a:pt x="6861" y="10800"/>
                    </a:cubicBezTo>
                    <a:cubicBezTo>
                      <a:pt x="6864" y="8626"/>
                      <a:pt x="8626" y="6866"/>
                      <a:pt x="10800" y="68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5" name="Graphic 69"/>
              <p:cNvSpPr/>
              <p:nvPr/>
            </p:nvSpPr>
            <p:spPr>
              <a:xfrm>
                <a:off x="194295" y="0"/>
                <a:ext cx="95445" cy="115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4" extrusionOk="0">
                    <a:moveTo>
                      <a:pt x="21600" y="12707"/>
                    </a:moveTo>
                    <a:lnTo>
                      <a:pt x="21600" y="8847"/>
                    </a:lnTo>
                    <a:cubicBezTo>
                      <a:pt x="21572" y="3938"/>
                      <a:pt x="16714" y="-23"/>
                      <a:pt x="10749" y="0"/>
                    </a:cubicBezTo>
                    <a:cubicBezTo>
                      <a:pt x="4824" y="23"/>
                      <a:pt x="28" y="3971"/>
                      <a:pt x="0" y="8847"/>
                    </a:cubicBezTo>
                    <a:lnTo>
                      <a:pt x="0" y="12707"/>
                    </a:lnTo>
                    <a:cubicBezTo>
                      <a:pt x="28" y="17616"/>
                      <a:pt x="4886" y="21577"/>
                      <a:pt x="10851" y="21554"/>
                    </a:cubicBezTo>
                    <a:cubicBezTo>
                      <a:pt x="16776" y="21531"/>
                      <a:pt x="21572" y="17583"/>
                      <a:pt x="21600" y="12707"/>
                    </a:cubicBezTo>
                    <a:close/>
                    <a:moveTo>
                      <a:pt x="2846" y="12707"/>
                    </a:moveTo>
                    <a:lnTo>
                      <a:pt x="2846" y="8847"/>
                    </a:lnTo>
                    <a:cubicBezTo>
                      <a:pt x="2870" y="5232"/>
                      <a:pt x="6450" y="2316"/>
                      <a:pt x="10844" y="2336"/>
                    </a:cubicBezTo>
                    <a:cubicBezTo>
                      <a:pt x="15203" y="2356"/>
                      <a:pt x="18731" y="5260"/>
                      <a:pt x="18754" y="8847"/>
                    </a:cubicBezTo>
                    <a:lnTo>
                      <a:pt x="18754" y="12707"/>
                    </a:lnTo>
                    <a:cubicBezTo>
                      <a:pt x="18730" y="16322"/>
                      <a:pt x="15150" y="19238"/>
                      <a:pt x="10756" y="19218"/>
                    </a:cubicBezTo>
                    <a:cubicBezTo>
                      <a:pt x="6397" y="19198"/>
                      <a:pt x="2869" y="16295"/>
                      <a:pt x="2846" y="127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6" name="Graphic 69"/>
              <p:cNvSpPr/>
              <p:nvPr/>
            </p:nvSpPr>
            <p:spPr>
              <a:xfrm>
                <a:off x="47038" y="118902"/>
                <a:ext cx="389793" cy="126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1" extrusionOk="0">
                    <a:moveTo>
                      <a:pt x="6542" y="21591"/>
                    </a:moveTo>
                    <a:lnTo>
                      <a:pt x="15067" y="21591"/>
                    </a:lnTo>
                    <a:cubicBezTo>
                      <a:pt x="15260" y="21591"/>
                      <a:pt x="15416" y="21111"/>
                      <a:pt x="15416" y="20518"/>
                    </a:cubicBezTo>
                    <a:lnTo>
                      <a:pt x="15416" y="18055"/>
                    </a:lnTo>
                    <a:lnTo>
                      <a:pt x="21252" y="18055"/>
                    </a:lnTo>
                    <a:cubicBezTo>
                      <a:pt x="21444" y="18055"/>
                      <a:pt x="21600" y="17575"/>
                      <a:pt x="21600" y="16983"/>
                    </a:cubicBezTo>
                    <a:lnTo>
                      <a:pt x="21600" y="10019"/>
                    </a:lnTo>
                    <a:cubicBezTo>
                      <a:pt x="21599" y="5778"/>
                      <a:pt x="20529" y="2268"/>
                      <a:pt x="19155" y="1998"/>
                    </a:cubicBezTo>
                    <a:cubicBezTo>
                      <a:pt x="18969" y="1956"/>
                      <a:pt x="18874" y="2318"/>
                      <a:pt x="18796" y="2609"/>
                    </a:cubicBezTo>
                    <a:cubicBezTo>
                      <a:pt x="18237" y="4714"/>
                      <a:pt x="17230" y="5023"/>
                      <a:pt x="16546" y="3301"/>
                    </a:cubicBezTo>
                    <a:cubicBezTo>
                      <a:pt x="16444" y="3043"/>
                      <a:pt x="16352" y="2747"/>
                      <a:pt x="16274" y="2420"/>
                    </a:cubicBezTo>
                    <a:cubicBezTo>
                      <a:pt x="16206" y="2138"/>
                      <a:pt x="16098" y="1976"/>
                      <a:pt x="15985" y="1985"/>
                    </a:cubicBezTo>
                    <a:cubicBezTo>
                      <a:pt x="15532" y="2016"/>
                      <a:pt x="15090" y="2413"/>
                      <a:pt x="14703" y="3136"/>
                    </a:cubicBezTo>
                    <a:cubicBezTo>
                      <a:pt x="14187" y="1287"/>
                      <a:pt x="13450" y="161"/>
                      <a:pt x="12659" y="14"/>
                    </a:cubicBezTo>
                    <a:cubicBezTo>
                      <a:pt x="12480" y="-9"/>
                      <a:pt x="12388" y="328"/>
                      <a:pt x="12300" y="658"/>
                    </a:cubicBezTo>
                    <a:cubicBezTo>
                      <a:pt x="11644" y="3127"/>
                      <a:pt x="10462" y="3491"/>
                      <a:pt x="9660" y="1470"/>
                    </a:cubicBezTo>
                    <a:cubicBezTo>
                      <a:pt x="9540" y="1167"/>
                      <a:pt x="9433" y="820"/>
                      <a:pt x="9340" y="435"/>
                    </a:cubicBezTo>
                    <a:cubicBezTo>
                      <a:pt x="9273" y="153"/>
                      <a:pt x="9165" y="-9"/>
                      <a:pt x="9051" y="0"/>
                    </a:cubicBezTo>
                    <a:cubicBezTo>
                      <a:pt x="8287" y="55"/>
                      <a:pt x="7561" y="1031"/>
                      <a:pt x="7028" y="2718"/>
                    </a:cubicBezTo>
                    <a:cubicBezTo>
                      <a:pt x="6984" y="2857"/>
                      <a:pt x="6942" y="3000"/>
                      <a:pt x="6902" y="3146"/>
                    </a:cubicBezTo>
                    <a:cubicBezTo>
                      <a:pt x="6542" y="2472"/>
                      <a:pt x="6134" y="2077"/>
                      <a:pt x="5714" y="1998"/>
                    </a:cubicBezTo>
                    <a:cubicBezTo>
                      <a:pt x="5529" y="1956"/>
                      <a:pt x="5433" y="2318"/>
                      <a:pt x="5355" y="2609"/>
                    </a:cubicBezTo>
                    <a:cubicBezTo>
                      <a:pt x="4796" y="4713"/>
                      <a:pt x="3789" y="5023"/>
                      <a:pt x="3105" y="3301"/>
                    </a:cubicBezTo>
                    <a:cubicBezTo>
                      <a:pt x="3003" y="3043"/>
                      <a:pt x="2911" y="2747"/>
                      <a:pt x="2833" y="2419"/>
                    </a:cubicBezTo>
                    <a:cubicBezTo>
                      <a:pt x="2765" y="2138"/>
                      <a:pt x="2657" y="1976"/>
                      <a:pt x="2544" y="1984"/>
                    </a:cubicBezTo>
                    <a:cubicBezTo>
                      <a:pt x="1129" y="2095"/>
                      <a:pt x="0" y="5660"/>
                      <a:pt x="0" y="10019"/>
                    </a:cubicBezTo>
                    <a:lnTo>
                      <a:pt x="0" y="16983"/>
                    </a:lnTo>
                    <a:cubicBezTo>
                      <a:pt x="0" y="17575"/>
                      <a:pt x="156" y="18055"/>
                      <a:pt x="348" y="18055"/>
                    </a:cubicBezTo>
                    <a:lnTo>
                      <a:pt x="6194" y="18055"/>
                    </a:lnTo>
                    <a:lnTo>
                      <a:pt x="6194" y="20518"/>
                    </a:lnTo>
                    <a:cubicBezTo>
                      <a:pt x="6194" y="21111"/>
                      <a:pt x="6350" y="21591"/>
                      <a:pt x="6542" y="21591"/>
                    </a:cubicBezTo>
                    <a:close/>
                    <a:moveTo>
                      <a:pt x="15836" y="4164"/>
                    </a:moveTo>
                    <a:cubicBezTo>
                      <a:pt x="16674" y="7094"/>
                      <a:pt x="18125" y="7377"/>
                      <a:pt x="19077" y="4795"/>
                    </a:cubicBezTo>
                    <a:cubicBezTo>
                      <a:pt x="19146" y="4607"/>
                      <a:pt x="19212" y="4405"/>
                      <a:pt x="19274" y="4192"/>
                    </a:cubicBezTo>
                    <a:cubicBezTo>
                      <a:pt x="20210" y="4627"/>
                      <a:pt x="20902" y="7103"/>
                      <a:pt x="20903" y="10019"/>
                    </a:cubicBezTo>
                    <a:lnTo>
                      <a:pt x="20903" y="15910"/>
                    </a:lnTo>
                    <a:lnTo>
                      <a:pt x="15416" y="15910"/>
                    </a:lnTo>
                    <a:lnTo>
                      <a:pt x="15416" y="9027"/>
                    </a:lnTo>
                    <a:cubicBezTo>
                      <a:pt x="15416" y="7598"/>
                      <a:pt x="15306" y="6190"/>
                      <a:pt x="15094" y="4919"/>
                    </a:cubicBezTo>
                    <a:cubicBezTo>
                      <a:pt x="15321" y="4510"/>
                      <a:pt x="15574" y="4253"/>
                      <a:pt x="15836" y="4164"/>
                    </a:cubicBezTo>
                    <a:close/>
                    <a:moveTo>
                      <a:pt x="8901" y="2179"/>
                    </a:moveTo>
                    <a:cubicBezTo>
                      <a:pt x="9830" y="5490"/>
                      <a:pt x="11455" y="5856"/>
                      <a:pt x="12531" y="2995"/>
                    </a:cubicBezTo>
                    <a:cubicBezTo>
                      <a:pt x="12622" y="2751"/>
                      <a:pt x="12708" y="2488"/>
                      <a:pt x="12788" y="2207"/>
                    </a:cubicBezTo>
                    <a:cubicBezTo>
                      <a:pt x="13894" y="2678"/>
                      <a:pt x="14718" y="5588"/>
                      <a:pt x="14719" y="9027"/>
                    </a:cubicBezTo>
                    <a:lnTo>
                      <a:pt x="14719" y="19445"/>
                    </a:lnTo>
                    <a:lnTo>
                      <a:pt x="6890" y="19445"/>
                    </a:lnTo>
                    <a:lnTo>
                      <a:pt x="6890" y="9027"/>
                    </a:lnTo>
                    <a:cubicBezTo>
                      <a:pt x="6898" y="5501"/>
                      <a:pt x="7763" y="2554"/>
                      <a:pt x="8901" y="2179"/>
                    </a:cubicBezTo>
                    <a:close/>
                    <a:moveTo>
                      <a:pt x="697" y="15910"/>
                    </a:moveTo>
                    <a:lnTo>
                      <a:pt x="697" y="10019"/>
                    </a:lnTo>
                    <a:cubicBezTo>
                      <a:pt x="703" y="7028"/>
                      <a:pt x="1431" y="4519"/>
                      <a:pt x="2395" y="4165"/>
                    </a:cubicBezTo>
                    <a:cubicBezTo>
                      <a:pt x="3234" y="7094"/>
                      <a:pt x="4684" y="7376"/>
                      <a:pt x="5636" y="4795"/>
                    </a:cubicBezTo>
                    <a:cubicBezTo>
                      <a:pt x="5705" y="4606"/>
                      <a:pt x="5771" y="4405"/>
                      <a:pt x="5832" y="4192"/>
                    </a:cubicBezTo>
                    <a:cubicBezTo>
                      <a:pt x="6072" y="4302"/>
                      <a:pt x="6303" y="4553"/>
                      <a:pt x="6512" y="4931"/>
                    </a:cubicBezTo>
                    <a:cubicBezTo>
                      <a:pt x="6302" y="6199"/>
                      <a:pt x="6193" y="7603"/>
                      <a:pt x="6194" y="9027"/>
                    </a:cubicBezTo>
                    <a:lnTo>
                      <a:pt x="6194" y="159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7" name="Graphic 69"/>
              <p:cNvSpPr/>
              <p:nvPr/>
            </p:nvSpPr>
            <p:spPr>
              <a:xfrm>
                <a:off x="320658" y="26254"/>
                <a:ext cx="85110" cy="10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97"/>
                    </a:moveTo>
                    <a:lnTo>
                      <a:pt x="21600" y="8903"/>
                    </a:lnTo>
                    <a:cubicBezTo>
                      <a:pt x="21600" y="3986"/>
                      <a:pt x="16765" y="0"/>
                      <a:pt x="10800" y="0"/>
                    </a:cubicBezTo>
                    <a:cubicBezTo>
                      <a:pt x="4835" y="0"/>
                      <a:pt x="0" y="3986"/>
                      <a:pt x="0" y="8903"/>
                    </a:cubicBezTo>
                    <a:lnTo>
                      <a:pt x="0" y="12697"/>
                    </a:lnTo>
                    <a:cubicBezTo>
                      <a:pt x="0" y="17614"/>
                      <a:pt x="4835" y="21600"/>
                      <a:pt x="10800" y="21600"/>
                    </a:cubicBezTo>
                    <a:cubicBezTo>
                      <a:pt x="16765" y="21600"/>
                      <a:pt x="21600" y="17614"/>
                      <a:pt x="21600" y="12697"/>
                    </a:cubicBezTo>
                    <a:close/>
                    <a:moveTo>
                      <a:pt x="3191" y="12697"/>
                    </a:moveTo>
                    <a:lnTo>
                      <a:pt x="3191" y="8903"/>
                    </a:lnTo>
                    <a:cubicBezTo>
                      <a:pt x="3191" y="5439"/>
                      <a:pt x="6598" y="2631"/>
                      <a:pt x="10800" y="2631"/>
                    </a:cubicBezTo>
                    <a:cubicBezTo>
                      <a:pt x="15002" y="2631"/>
                      <a:pt x="18409" y="5439"/>
                      <a:pt x="18409" y="8903"/>
                    </a:cubicBezTo>
                    <a:lnTo>
                      <a:pt x="18409" y="12697"/>
                    </a:lnTo>
                    <a:cubicBezTo>
                      <a:pt x="18409" y="16161"/>
                      <a:pt x="15002" y="18969"/>
                      <a:pt x="10800" y="18969"/>
                    </a:cubicBezTo>
                    <a:cubicBezTo>
                      <a:pt x="6598" y="18969"/>
                      <a:pt x="3191" y="16161"/>
                      <a:pt x="3191" y="126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28" name="Graphic 69"/>
              <p:cNvSpPr/>
              <p:nvPr/>
            </p:nvSpPr>
            <p:spPr>
              <a:xfrm>
                <a:off x="78102" y="26254"/>
                <a:ext cx="85110" cy="10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97"/>
                    </a:moveTo>
                    <a:lnTo>
                      <a:pt x="21600" y="8903"/>
                    </a:lnTo>
                    <a:cubicBezTo>
                      <a:pt x="21600" y="3986"/>
                      <a:pt x="16765" y="0"/>
                      <a:pt x="10800" y="0"/>
                    </a:cubicBezTo>
                    <a:cubicBezTo>
                      <a:pt x="4835" y="0"/>
                      <a:pt x="0" y="3986"/>
                      <a:pt x="0" y="8903"/>
                    </a:cubicBezTo>
                    <a:lnTo>
                      <a:pt x="0" y="12697"/>
                    </a:lnTo>
                    <a:cubicBezTo>
                      <a:pt x="0" y="17614"/>
                      <a:pt x="4835" y="21600"/>
                      <a:pt x="10800" y="21600"/>
                    </a:cubicBezTo>
                    <a:cubicBezTo>
                      <a:pt x="16765" y="21600"/>
                      <a:pt x="21600" y="17614"/>
                      <a:pt x="21600" y="12697"/>
                    </a:cubicBezTo>
                    <a:close/>
                    <a:moveTo>
                      <a:pt x="3191" y="12697"/>
                    </a:moveTo>
                    <a:lnTo>
                      <a:pt x="3191" y="8903"/>
                    </a:lnTo>
                    <a:cubicBezTo>
                      <a:pt x="3191" y="5439"/>
                      <a:pt x="6598" y="2631"/>
                      <a:pt x="10800" y="2631"/>
                    </a:cubicBezTo>
                    <a:cubicBezTo>
                      <a:pt x="15002" y="2631"/>
                      <a:pt x="18409" y="5439"/>
                      <a:pt x="18409" y="8903"/>
                    </a:cubicBezTo>
                    <a:lnTo>
                      <a:pt x="18409" y="12697"/>
                    </a:lnTo>
                    <a:cubicBezTo>
                      <a:pt x="18409" y="16161"/>
                      <a:pt x="15002" y="18969"/>
                      <a:pt x="10800" y="18969"/>
                    </a:cubicBezTo>
                    <a:cubicBezTo>
                      <a:pt x="6598" y="18969"/>
                      <a:pt x="3191" y="16161"/>
                      <a:pt x="3191" y="126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38" name="Group"/>
          <p:cNvGrpSpPr/>
          <p:nvPr/>
        </p:nvGrpSpPr>
        <p:grpSpPr>
          <a:xfrm>
            <a:off x="3239246" y="2295967"/>
            <a:ext cx="668601" cy="668601"/>
            <a:chOff x="0" y="0"/>
            <a:chExt cx="668600" cy="668600"/>
          </a:xfrm>
        </p:grpSpPr>
        <p:sp>
          <p:nvSpPr>
            <p:cNvPr id="531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37" name="Group"/>
            <p:cNvGrpSpPr/>
            <p:nvPr/>
          </p:nvGrpSpPr>
          <p:grpSpPr>
            <a:xfrm>
              <a:off x="125565" y="126351"/>
              <a:ext cx="435010" cy="415898"/>
              <a:chOff x="0" y="0"/>
              <a:chExt cx="435009" cy="415896"/>
            </a:xfrm>
          </p:grpSpPr>
          <p:sp>
            <p:nvSpPr>
              <p:cNvPr id="532" name="Graphic 2"/>
              <p:cNvSpPr/>
              <p:nvPr/>
            </p:nvSpPr>
            <p:spPr>
              <a:xfrm>
                <a:off x="-1" y="0"/>
                <a:ext cx="435011" cy="415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541" extrusionOk="0">
                    <a:moveTo>
                      <a:pt x="2210" y="14370"/>
                    </a:moveTo>
                    <a:cubicBezTo>
                      <a:pt x="3389" y="15741"/>
                      <a:pt x="5092" y="16592"/>
                      <a:pt x="6782" y="16793"/>
                    </a:cubicBezTo>
                    <a:lnTo>
                      <a:pt x="6782" y="20331"/>
                    </a:lnTo>
                    <a:cubicBezTo>
                      <a:pt x="6782" y="20998"/>
                      <a:pt x="7273" y="21541"/>
                      <a:pt x="7878" y="21541"/>
                    </a:cubicBezTo>
                    <a:lnTo>
                      <a:pt x="16861" y="21541"/>
                    </a:lnTo>
                    <a:cubicBezTo>
                      <a:pt x="17235" y="21541"/>
                      <a:pt x="17252" y="20880"/>
                      <a:pt x="16861" y="20880"/>
                    </a:cubicBezTo>
                    <a:lnTo>
                      <a:pt x="7878" y="20880"/>
                    </a:lnTo>
                    <a:cubicBezTo>
                      <a:pt x="7604" y="20880"/>
                      <a:pt x="7380" y="20634"/>
                      <a:pt x="7380" y="20331"/>
                    </a:cubicBezTo>
                    <a:lnTo>
                      <a:pt x="7380" y="15272"/>
                    </a:lnTo>
                    <a:cubicBezTo>
                      <a:pt x="7380" y="14969"/>
                      <a:pt x="7604" y="14723"/>
                      <a:pt x="7878" y="14723"/>
                    </a:cubicBezTo>
                    <a:lnTo>
                      <a:pt x="19317" y="14723"/>
                    </a:lnTo>
                    <a:cubicBezTo>
                      <a:pt x="19591" y="14723"/>
                      <a:pt x="19814" y="14969"/>
                      <a:pt x="19814" y="15272"/>
                    </a:cubicBezTo>
                    <a:lnTo>
                      <a:pt x="19814" y="20331"/>
                    </a:lnTo>
                    <a:cubicBezTo>
                      <a:pt x="19814" y="20634"/>
                      <a:pt x="19591" y="20880"/>
                      <a:pt x="19317" y="20880"/>
                    </a:cubicBezTo>
                    <a:lnTo>
                      <a:pt x="18454" y="20880"/>
                    </a:lnTo>
                    <a:cubicBezTo>
                      <a:pt x="18079" y="20880"/>
                      <a:pt x="18062" y="21541"/>
                      <a:pt x="18454" y="21541"/>
                    </a:cubicBezTo>
                    <a:lnTo>
                      <a:pt x="19317" y="21541"/>
                    </a:lnTo>
                    <a:cubicBezTo>
                      <a:pt x="19921" y="21541"/>
                      <a:pt x="20413" y="20998"/>
                      <a:pt x="20413" y="20331"/>
                    </a:cubicBezTo>
                    <a:lnTo>
                      <a:pt x="20413" y="15272"/>
                    </a:lnTo>
                    <a:cubicBezTo>
                      <a:pt x="20413" y="14605"/>
                      <a:pt x="19921" y="14062"/>
                      <a:pt x="19317" y="14062"/>
                    </a:cubicBezTo>
                    <a:lnTo>
                      <a:pt x="18748" y="14062"/>
                    </a:lnTo>
                    <a:cubicBezTo>
                      <a:pt x="18749" y="12761"/>
                      <a:pt x="18748" y="10955"/>
                      <a:pt x="18748" y="9651"/>
                    </a:cubicBezTo>
                    <a:cubicBezTo>
                      <a:pt x="18748" y="9469"/>
                      <a:pt x="18615" y="9321"/>
                      <a:pt x="18449" y="9321"/>
                    </a:cubicBezTo>
                    <a:lnTo>
                      <a:pt x="15514" y="9321"/>
                    </a:lnTo>
                    <a:cubicBezTo>
                      <a:pt x="15514" y="8632"/>
                      <a:pt x="15514" y="7187"/>
                      <a:pt x="15514" y="6491"/>
                    </a:cubicBezTo>
                    <a:cubicBezTo>
                      <a:pt x="15514" y="6308"/>
                      <a:pt x="15380" y="6160"/>
                      <a:pt x="15215" y="6160"/>
                    </a:cubicBezTo>
                    <a:lnTo>
                      <a:pt x="14961" y="6160"/>
                    </a:lnTo>
                    <a:cubicBezTo>
                      <a:pt x="14100" y="2599"/>
                      <a:pt x="10965" y="-59"/>
                      <a:pt x="7611" y="1"/>
                    </a:cubicBezTo>
                    <a:cubicBezTo>
                      <a:pt x="6682" y="1"/>
                      <a:pt x="5774" y="183"/>
                      <a:pt x="4913" y="543"/>
                    </a:cubicBezTo>
                    <a:cubicBezTo>
                      <a:pt x="4563" y="689"/>
                      <a:pt x="4758" y="1314"/>
                      <a:pt x="5125" y="1161"/>
                    </a:cubicBezTo>
                    <a:cubicBezTo>
                      <a:pt x="5825" y="868"/>
                      <a:pt x="6559" y="704"/>
                      <a:pt x="7311" y="669"/>
                    </a:cubicBezTo>
                    <a:lnTo>
                      <a:pt x="7311" y="7625"/>
                    </a:lnTo>
                    <a:lnTo>
                      <a:pt x="2855" y="2706"/>
                    </a:lnTo>
                    <a:cubicBezTo>
                      <a:pt x="3136" y="2421"/>
                      <a:pt x="3439" y="2160"/>
                      <a:pt x="3765" y="1924"/>
                    </a:cubicBezTo>
                    <a:cubicBezTo>
                      <a:pt x="4078" y="1698"/>
                      <a:pt x="3765" y="1135"/>
                      <a:pt x="3437" y="1371"/>
                    </a:cubicBezTo>
                    <a:cubicBezTo>
                      <a:pt x="-584" y="4166"/>
                      <a:pt x="-1187" y="10721"/>
                      <a:pt x="2210" y="14370"/>
                    </a:cubicBezTo>
                    <a:close/>
                    <a:moveTo>
                      <a:pt x="18150" y="12482"/>
                    </a:moveTo>
                    <a:lnTo>
                      <a:pt x="15514" y="12482"/>
                    </a:lnTo>
                    <a:lnTo>
                      <a:pt x="15514" y="11562"/>
                    </a:lnTo>
                    <a:lnTo>
                      <a:pt x="18150" y="11562"/>
                    </a:lnTo>
                    <a:close/>
                    <a:moveTo>
                      <a:pt x="12279" y="9982"/>
                    </a:moveTo>
                    <a:lnTo>
                      <a:pt x="14915" y="9982"/>
                    </a:lnTo>
                    <a:lnTo>
                      <a:pt x="14915" y="10901"/>
                    </a:lnTo>
                    <a:lnTo>
                      <a:pt x="12279" y="10901"/>
                    </a:lnTo>
                    <a:close/>
                    <a:moveTo>
                      <a:pt x="12279" y="11562"/>
                    </a:moveTo>
                    <a:lnTo>
                      <a:pt x="14915" y="11562"/>
                    </a:lnTo>
                    <a:lnTo>
                      <a:pt x="14915" y="12482"/>
                    </a:lnTo>
                    <a:lnTo>
                      <a:pt x="12279" y="12482"/>
                    </a:lnTo>
                    <a:close/>
                    <a:moveTo>
                      <a:pt x="14915" y="9321"/>
                    </a:moveTo>
                    <a:lnTo>
                      <a:pt x="12279" y="9321"/>
                    </a:lnTo>
                    <a:lnTo>
                      <a:pt x="12279" y="8401"/>
                    </a:lnTo>
                    <a:lnTo>
                      <a:pt x="14915" y="8401"/>
                    </a:lnTo>
                    <a:close/>
                    <a:moveTo>
                      <a:pt x="14915" y="6821"/>
                    </a:moveTo>
                    <a:lnTo>
                      <a:pt x="14915" y="7741"/>
                    </a:lnTo>
                    <a:lnTo>
                      <a:pt x="12279" y="7741"/>
                    </a:lnTo>
                    <a:lnTo>
                      <a:pt x="12279" y="6821"/>
                    </a:lnTo>
                    <a:close/>
                    <a:moveTo>
                      <a:pt x="11681" y="12482"/>
                    </a:moveTo>
                    <a:lnTo>
                      <a:pt x="9045" y="12482"/>
                    </a:lnTo>
                    <a:lnTo>
                      <a:pt x="9045" y="11562"/>
                    </a:lnTo>
                    <a:lnTo>
                      <a:pt x="11681" y="11562"/>
                    </a:lnTo>
                    <a:close/>
                    <a:moveTo>
                      <a:pt x="9045" y="13143"/>
                    </a:moveTo>
                    <a:lnTo>
                      <a:pt x="11681" y="13143"/>
                    </a:lnTo>
                    <a:lnTo>
                      <a:pt x="11681" y="14062"/>
                    </a:lnTo>
                    <a:lnTo>
                      <a:pt x="9045" y="14062"/>
                    </a:lnTo>
                    <a:close/>
                    <a:moveTo>
                      <a:pt x="12279" y="13143"/>
                    </a:moveTo>
                    <a:lnTo>
                      <a:pt x="14915" y="13143"/>
                    </a:lnTo>
                    <a:lnTo>
                      <a:pt x="14915" y="14062"/>
                    </a:lnTo>
                    <a:lnTo>
                      <a:pt x="12279" y="14062"/>
                    </a:lnTo>
                    <a:close/>
                    <a:moveTo>
                      <a:pt x="15514" y="14062"/>
                    </a:moveTo>
                    <a:lnTo>
                      <a:pt x="15514" y="13143"/>
                    </a:lnTo>
                    <a:lnTo>
                      <a:pt x="18150" y="13143"/>
                    </a:lnTo>
                    <a:lnTo>
                      <a:pt x="18150" y="14062"/>
                    </a:lnTo>
                    <a:close/>
                    <a:moveTo>
                      <a:pt x="18150" y="10902"/>
                    </a:moveTo>
                    <a:lnTo>
                      <a:pt x="15514" y="10902"/>
                    </a:lnTo>
                    <a:lnTo>
                      <a:pt x="15514" y="9982"/>
                    </a:lnTo>
                    <a:lnTo>
                      <a:pt x="18150" y="9982"/>
                    </a:lnTo>
                    <a:close/>
                    <a:moveTo>
                      <a:pt x="14338" y="6160"/>
                    </a:moveTo>
                    <a:lnTo>
                      <a:pt x="11980" y="6160"/>
                    </a:lnTo>
                    <a:cubicBezTo>
                      <a:pt x="11815" y="6160"/>
                      <a:pt x="11681" y="6308"/>
                      <a:pt x="11681" y="6491"/>
                    </a:cubicBezTo>
                    <a:cubicBezTo>
                      <a:pt x="11681" y="7795"/>
                      <a:pt x="11681" y="9600"/>
                      <a:pt x="11681" y="10902"/>
                    </a:cubicBezTo>
                    <a:lnTo>
                      <a:pt x="8745" y="10902"/>
                    </a:lnTo>
                    <a:cubicBezTo>
                      <a:pt x="8580" y="10902"/>
                      <a:pt x="8446" y="11049"/>
                      <a:pt x="8446" y="11232"/>
                    </a:cubicBezTo>
                    <a:cubicBezTo>
                      <a:pt x="8447" y="11930"/>
                      <a:pt x="8446" y="13371"/>
                      <a:pt x="8446" y="14062"/>
                    </a:cubicBezTo>
                    <a:lnTo>
                      <a:pt x="7878" y="14062"/>
                    </a:lnTo>
                    <a:cubicBezTo>
                      <a:pt x="7273" y="14062"/>
                      <a:pt x="6782" y="14605"/>
                      <a:pt x="6782" y="15272"/>
                    </a:cubicBezTo>
                    <a:lnTo>
                      <a:pt x="6782" y="16129"/>
                    </a:lnTo>
                    <a:cubicBezTo>
                      <a:pt x="5312" y="15938"/>
                      <a:pt x="3944" y="15243"/>
                      <a:pt x="2855" y="14138"/>
                    </a:cubicBezTo>
                    <a:lnTo>
                      <a:pt x="7822" y="8656"/>
                    </a:lnTo>
                    <a:cubicBezTo>
                      <a:pt x="7878" y="8594"/>
                      <a:pt x="7910" y="8508"/>
                      <a:pt x="7910" y="8422"/>
                    </a:cubicBezTo>
                    <a:lnTo>
                      <a:pt x="7910" y="669"/>
                    </a:lnTo>
                    <a:cubicBezTo>
                      <a:pt x="10827" y="753"/>
                      <a:pt x="13519" y="3079"/>
                      <a:pt x="14338" y="6160"/>
                    </a:cubicBezTo>
                    <a:close/>
                    <a:moveTo>
                      <a:pt x="2431" y="3172"/>
                    </a:moveTo>
                    <a:lnTo>
                      <a:pt x="7187" y="8422"/>
                    </a:lnTo>
                    <a:lnTo>
                      <a:pt x="2432" y="13670"/>
                    </a:lnTo>
                    <a:cubicBezTo>
                      <a:pt x="-26" y="10842"/>
                      <a:pt x="-10" y="5980"/>
                      <a:pt x="2431" y="31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3" name="Graphic 2"/>
              <p:cNvSpPr/>
              <p:nvPr/>
            </p:nvSpPr>
            <p:spPr>
              <a:xfrm>
                <a:off x="246276" y="305906"/>
                <a:ext cx="39307" cy="7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8" h="21600" extrusionOk="0">
                    <a:moveTo>
                      <a:pt x="17196" y="3631"/>
                    </a:moveTo>
                    <a:cubicBezTo>
                      <a:pt x="21600" y="3548"/>
                      <a:pt x="21596" y="82"/>
                      <a:pt x="17196" y="0"/>
                    </a:cubicBezTo>
                    <a:lnTo>
                      <a:pt x="3326" y="0"/>
                    </a:lnTo>
                    <a:cubicBezTo>
                      <a:pt x="1489" y="0"/>
                      <a:pt x="0" y="813"/>
                      <a:pt x="0" y="1816"/>
                    </a:cubicBezTo>
                    <a:lnTo>
                      <a:pt x="0" y="19784"/>
                    </a:lnTo>
                    <a:cubicBezTo>
                      <a:pt x="0" y="20787"/>
                      <a:pt x="1489" y="21600"/>
                      <a:pt x="3326" y="21600"/>
                    </a:cubicBezTo>
                    <a:lnTo>
                      <a:pt x="17196" y="21600"/>
                    </a:lnTo>
                    <a:cubicBezTo>
                      <a:pt x="21600" y="21517"/>
                      <a:pt x="21596" y="18051"/>
                      <a:pt x="17196" y="17969"/>
                    </a:cubicBezTo>
                    <a:lnTo>
                      <a:pt x="6652" y="17969"/>
                    </a:lnTo>
                    <a:lnTo>
                      <a:pt x="6652" y="12616"/>
                    </a:lnTo>
                    <a:lnTo>
                      <a:pt x="16174" y="12616"/>
                    </a:lnTo>
                    <a:cubicBezTo>
                      <a:pt x="20578" y="12532"/>
                      <a:pt x="20574" y="9067"/>
                      <a:pt x="16174" y="8984"/>
                    </a:cubicBezTo>
                    <a:lnTo>
                      <a:pt x="6652" y="8984"/>
                    </a:lnTo>
                    <a:lnTo>
                      <a:pt x="6652" y="363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4" name="Graphic 2"/>
              <p:cNvSpPr/>
              <p:nvPr/>
            </p:nvSpPr>
            <p:spPr>
              <a:xfrm>
                <a:off x="178975" y="307206"/>
                <a:ext cx="55190" cy="74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90" h="21419" extrusionOk="0">
                    <a:moveTo>
                      <a:pt x="0" y="19299"/>
                    </a:moveTo>
                    <a:cubicBezTo>
                      <a:pt x="0" y="20378"/>
                      <a:pt x="757" y="21419"/>
                      <a:pt x="2152" y="21419"/>
                    </a:cubicBezTo>
                    <a:cubicBezTo>
                      <a:pt x="2326" y="21418"/>
                      <a:pt x="6437" y="21405"/>
                      <a:pt x="8078" y="21380"/>
                    </a:cubicBezTo>
                    <a:cubicBezTo>
                      <a:pt x="21588" y="21161"/>
                      <a:pt x="21600" y="-181"/>
                      <a:pt x="7873" y="1"/>
                    </a:cubicBezTo>
                    <a:lnTo>
                      <a:pt x="2102" y="1"/>
                    </a:lnTo>
                    <a:cubicBezTo>
                      <a:pt x="922" y="1"/>
                      <a:pt x="0" y="833"/>
                      <a:pt x="0" y="1851"/>
                    </a:cubicBezTo>
                    <a:lnTo>
                      <a:pt x="0" y="19299"/>
                    </a:lnTo>
                    <a:close/>
                    <a:moveTo>
                      <a:pt x="7873" y="3664"/>
                    </a:moveTo>
                    <a:cubicBezTo>
                      <a:pt x="16178" y="3536"/>
                      <a:pt x="15955" y="17634"/>
                      <a:pt x="8005" y="17716"/>
                    </a:cubicBezTo>
                    <a:cubicBezTo>
                      <a:pt x="7146" y="17729"/>
                      <a:pt x="5520" y="17739"/>
                      <a:pt x="4208" y="17746"/>
                    </a:cubicBezTo>
                    <a:cubicBezTo>
                      <a:pt x="4191" y="13052"/>
                      <a:pt x="4218" y="8358"/>
                      <a:pt x="4208" y="36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5" name="Graphic 2"/>
              <p:cNvSpPr/>
              <p:nvPr/>
            </p:nvSpPr>
            <p:spPr>
              <a:xfrm>
                <a:off x="298258" y="305323"/>
                <a:ext cx="51588" cy="7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08" h="21575" extrusionOk="0">
                    <a:moveTo>
                      <a:pt x="8927" y="0"/>
                    </a:moveTo>
                    <a:lnTo>
                      <a:pt x="2288" y="0"/>
                    </a:lnTo>
                    <a:cubicBezTo>
                      <a:pt x="1024" y="0"/>
                      <a:pt x="0" y="806"/>
                      <a:pt x="0" y="1800"/>
                    </a:cubicBezTo>
                    <a:cubicBezTo>
                      <a:pt x="-1" y="6231"/>
                      <a:pt x="1" y="15315"/>
                      <a:pt x="0" y="19775"/>
                    </a:cubicBezTo>
                    <a:cubicBezTo>
                      <a:pt x="0" y="20671"/>
                      <a:pt x="1139" y="21575"/>
                      <a:pt x="2298" y="21575"/>
                    </a:cubicBezTo>
                    <a:lnTo>
                      <a:pt x="10086" y="21575"/>
                    </a:lnTo>
                    <a:cubicBezTo>
                      <a:pt x="18324" y="21524"/>
                      <a:pt x="21599" y="13208"/>
                      <a:pt x="14958" y="9500"/>
                    </a:cubicBezTo>
                    <a:cubicBezTo>
                      <a:pt x="18689" y="5667"/>
                      <a:pt x="15113" y="-25"/>
                      <a:pt x="8927" y="0"/>
                    </a:cubicBezTo>
                    <a:close/>
                    <a:moveTo>
                      <a:pt x="8927" y="3600"/>
                    </a:moveTo>
                    <a:cubicBezTo>
                      <a:pt x="12869" y="3729"/>
                      <a:pt x="12866" y="8145"/>
                      <a:pt x="8927" y="8273"/>
                    </a:cubicBezTo>
                    <a:cubicBezTo>
                      <a:pt x="7477" y="8273"/>
                      <a:pt x="6027" y="8279"/>
                      <a:pt x="4577" y="8278"/>
                    </a:cubicBezTo>
                    <a:lnTo>
                      <a:pt x="4577" y="3600"/>
                    </a:lnTo>
                    <a:close/>
                    <a:moveTo>
                      <a:pt x="10087" y="17954"/>
                    </a:moveTo>
                    <a:cubicBezTo>
                      <a:pt x="9080" y="17954"/>
                      <a:pt x="6498" y="17962"/>
                      <a:pt x="4577" y="17968"/>
                    </a:cubicBezTo>
                    <a:lnTo>
                      <a:pt x="4577" y="11883"/>
                    </a:lnTo>
                    <a:cubicBezTo>
                      <a:pt x="6414" y="11877"/>
                      <a:pt x="8250" y="11877"/>
                      <a:pt x="10087" y="11877"/>
                    </a:cubicBezTo>
                    <a:cubicBezTo>
                      <a:pt x="15212" y="12044"/>
                      <a:pt x="15211" y="17788"/>
                      <a:pt x="10087" y="179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36" name="Graphic 2"/>
              <p:cNvSpPr/>
              <p:nvPr/>
            </p:nvSpPr>
            <p:spPr>
              <a:xfrm>
                <a:off x="352667" y="305616"/>
                <a:ext cx="47843" cy="76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6" h="21600" extrusionOk="0">
                    <a:moveTo>
                      <a:pt x="9893" y="21600"/>
                    </a:moveTo>
                    <a:cubicBezTo>
                      <a:pt x="11355" y="21600"/>
                      <a:pt x="12539" y="20793"/>
                      <a:pt x="12539" y="19798"/>
                    </a:cubicBezTo>
                    <a:lnTo>
                      <a:pt x="12539" y="3604"/>
                    </a:lnTo>
                    <a:lnTo>
                      <a:pt x="17219" y="3604"/>
                    </a:lnTo>
                    <a:cubicBezTo>
                      <a:pt x="20723" y="3521"/>
                      <a:pt x="20720" y="82"/>
                      <a:pt x="17219" y="0"/>
                    </a:cubicBezTo>
                    <a:lnTo>
                      <a:pt x="2627" y="0"/>
                    </a:lnTo>
                    <a:cubicBezTo>
                      <a:pt x="-877" y="83"/>
                      <a:pt x="-874" y="3522"/>
                      <a:pt x="2627" y="3604"/>
                    </a:cubicBezTo>
                    <a:lnTo>
                      <a:pt x="7248" y="3604"/>
                    </a:lnTo>
                    <a:lnTo>
                      <a:pt x="7248" y="19798"/>
                    </a:lnTo>
                    <a:cubicBezTo>
                      <a:pt x="7248" y="20793"/>
                      <a:pt x="8432" y="21600"/>
                      <a:pt x="9893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50" name="Group"/>
          <p:cNvGrpSpPr/>
          <p:nvPr/>
        </p:nvGrpSpPr>
        <p:grpSpPr>
          <a:xfrm>
            <a:off x="3996621" y="1594784"/>
            <a:ext cx="668601" cy="668601"/>
            <a:chOff x="0" y="0"/>
            <a:chExt cx="668600" cy="668600"/>
          </a:xfrm>
        </p:grpSpPr>
        <p:sp>
          <p:nvSpPr>
            <p:cNvPr id="539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49" name="Group"/>
            <p:cNvGrpSpPr/>
            <p:nvPr/>
          </p:nvGrpSpPr>
          <p:grpSpPr>
            <a:xfrm>
              <a:off x="94100" y="69940"/>
              <a:ext cx="503672" cy="503673"/>
              <a:chOff x="0" y="0"/>
              <a:chExt cx="503671" cy="503671"/>
            </a:xfrm>
          </p:grpSpPr>
          <p:sp>
            <p:nvSpPr>
              <p:cNvPr id="540" name="Graphic 6"/>
              <p:cNvSpPr/>
              <p:nvPr/>
            </p:nvSpPr>
            <p:spPr>
              <a:xfrm>
                <a:off x="41972" y="0"/>
                <a:ext cx="251837" cy="277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396"/>
                      <a:pt x="0" y="9818"/>
                    </a:cubicBezTo>
                    <a:lnTo>
                      <a:pt x="0" y="17018"/>
                    </a:lnTo>
                    <a:cubicBezTo>
                      <a:pt x="3" y="19547"/>
                      <a:pt x="2258" y="21597"/>
                      <a:pt x="5040" y="21600"/>
                    </a:cubicBezTo>
                    <a:lnTo>
                      <a:pt x="5760" y="21600"/>
                    </a:lnTo>
                    <a:lnTo>
                      <a:pt x="5760" y="20291"/>
                    </a:lnTo>
                    <a:lnTo>
                      <a:pt x="5040" y="20291"/>
                    </a:lnTo>
                    <a:cubicBezTo>
                      <a:pt x="3053" y="20289"/>
                      <a:pt x="1442" y="18825"/>
                      <a:pt x="1440" y="17018"/>
                    </a:cubicBezTo>
                    <a:lnTo>
                      <a:pt x="1440" y="9818"/>
                    </a:lnTo>
                    <a:cubicBezTo>
                      <a:pt x="1440" y="5119"/>
                      <a:pt x="5631" y="1309"/>
                      <a:pt x="10800" y="1309"/>
                    </a:cubicBezTo>
                    <a:cubicBezTo>
                      <a:pt x="15969" y="1309"/>
                      <a:pt x="20160" y="5119"/>
                      <a:pt x="20160" y="9818"/>
                    </a:cubicBezTo>
                    <a:lnTo>
                      <a:pt x="20160" y="17018"/>
                    </a:lnTo>
                    <a:cubicBezTo>
                      <a:pt x="20158" y="18825"/>
                      <a:pt x="18547" y="20289"/>
                      <a:pt x="16560" y="20291"/>
                    </a:cubicBezTo>
                    <a:lnTo>
                      <a:pt x="15840" y="20291"/>
                    </a:lnTo>
                    <a:lnTo>
                      <a:pt x="15840" y="21600"/>
                    </a:lnTo>
                    <a:lnTo>
                      <a:pt x="16560" y="21600"/>
                    </a:lnTo>
                    <a:cubicBezTo>
                      <a:pt x="19342" y="21597"/>
                      <a:pt x="21597" y="19547"/>
                      <a:pt x="21600" y="17018"/>
                    </a:cubicBezTo>
                    <a:lnTo>
                      <a:pt x="21600" y="9818"/>
                    </a:lnTo>
                    <a:cubicBezTo>
                      <a:pt x="21600" y="4396"/>
                      <a:pt x="16765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1" name="Graphic 6"/>
              <p:cNvSpPr/>
              <p:nvPr/>
            </p:nvSpPr>
            <p:spPr>
              <a:xfrm>
                <a:off x="41974" y="376964"/>
                <a:ext cx="33342" cy="12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5" h="21600" extrusionOk="0">
                    <a:moveTo>
                      <a:pt x="15115" y="3181"/>
                    </a:moveTo>
                    <a:lnTo>
                      <a:pt x="18525" y="1534"/>
                    </a:lnTo>
                    <a:lnTo>
                      <a:pt x="10647" y="0"/>
                    </a:lnTo>
                    <a:lnTo>
                      <a:pt x="7237" y="1649"/>
                    </a:lnTo>
                    <a:cubicBezTo>
                      <a:pt x="-3075" y="6634"/>
                      <a:pt x="-2310" y="13054"/>
                      <a:pt x="9163" y="17795"/>
                    </a:cubicBezTo>
                    <a:lnTo>
                      <a:pt x="9163" y="21600"/>
                    </a:lnTo>
                    <a:lnTo>
                      <a:pt x="18492" y="21600"/>
                    </a:lnTo>
                    <a:lnTo>
                      <a:pt x="18492" y="17307"/>
                    </a:lnTo>
                    <a:cubicBezTo>
                      <a:pt x="18493" y="16982"/>
                      <a:pt x="18133" y="16666"/>
                      <a:pt x="17471" y="16413"/>
                    </a:cubicBezTo>
                    <a:cubicBezTo>
                      <a:pt x="7554" y="12609"/>
                      <a:pt x="6608" y="7293"/>
                      <a:pt x="15115" y="31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2" name="Graphic 6"/>
              <p:cNvSpPr/>
              <p:nvPr/>
            </p:nvSpPr>
            <p:spPr>
              <a:xfrm>
                <a:off x="310596" y="0"/>
                <a:ext cx="193076" cy="209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04" y="0"/>
                    </a:moveTo>
                    <a:lnTo>
                      <a:pt x="4696" y="0"/>
                    </a:lnTo>
                    <a:cubicBezTo>
                      <a:pt x="2104" y="3"/>
                      <a:pt x="3" y="1935"/>
                      <a:pt x="0" y="4320"/>
                    </a:cubicBezTo>
                    <a:lnTo>
                      <a:pt x="0" y="12960"/>
                    </a:lnTo>
                    <a:cubicBezTo>
                      <a:pt x="3" y="15344"/>
                      <a:pt x="2104" y="17277"/>
                      <a:pt x="4696" y="17280"/>
                    </a:cubicBezTo>
                    <a:lnTo>
                      <a:pt x="6574" y="17280"/>
                    </a:lnTo>
                    <a:lnTo>
                      <a:pt x="6574" y="20736"/>
                    </a:lnTo>
                    <a:cubicBezTo>
                      <a:pt x="6574" y="21085"/>
                      <a:pt x="6802" y="21400"/>
                      <a:pt x="7153" y="21534"/>
                    </a:cubicBezTo>
                    <a:cubicBezTo>
                      <a:pt x="7267" y="21578"/>
                      <a:pt x="7390" y="21600"/>
                      <a:pt x="7513" y="21600"/>
                    </a:cubicBezTo>
                    <a:cubicBezTo>
                      <a:pt x="7762" y="21600"/>
                      <a:pt x="8001" y="21508"/>
                      <a:pt x="8177" y="21347"/>
                    </a:cubicBezTo>
                    <a:lnTo>
                      <a:pt x="12597" y="17280"/>
                    </a:lnTo>
                    <a:lnTo>
                      <a:pt x="16904" y="17280"/>
                    </a:lnTo>
                    <a:cubicBezTo>
                      <a:pt x="19496" y="17277"/>
                      <a:pt x="21597" y="15344"/>
                      <a:pt x="21600" y="12960"/>
                    </a:cubicBezTo>
                    <a:lnTo>
                      <a:pt x="21600" y="4320"/>
                    </a:lnTo>
                    <a:cubicBezTo>
                      <a:pt x="21597" y="1935"/>
                      <a:pt x="19496" y="3"/>
                      <a:pt x="16904" y="0"/>
                    </a:cubicBezTo>
                    <a:close/>
                    <a:moveTo>
                      <a:pt x="19722" y="12960"/>
                    </a:moveTo>
                    <a:cubicBezTo>
                      <a:pt x="19722" y="14391"/>
                      <a:pt x="18460" y="15552"/>
                      <a:pt x="16904" y="15552"/>
                    </a:cubicBezTo>
                    <a:lnTo>
                      <a:pt x="12209" y="15552"/>
                    </a:lnTo>
                    <a:cubicBezTo>
                      <a:pt x="11960" y="15552"/>
                      <a:pt x="11721" y="15643"/>
                      <a:pt x="11545" y="15805"/>
                    </a:cubicBezTo>
                    <a:lnTo>
                      <a:pt x="8452" y="18650"/>
                    </a:lnTo>
                    <a:lnTo>
                      <a:pt x="8452" y="16416"/>
                    </a:lnTo>
                    <a:cubicBezTo>
                      <a:pt x="8452" y="15939"/>
                      <a:pt x="8032" y="15552"/>
                      <a:pt x="7513" y="15552"/>
                    </a:cubicBezTo>
                    <a:lnTo>
                      <a:pt x="4696" y="15552"/>
                    </a:lnTo>
                    <a:cubicBezTo>
                      <a:pt x="3140" y="15552"/>
                      <a:pt x="1878" y="14391"/>
                      <a:pt x="1878" y="12960"/>
                    </a:cubicBezTo>
                    <a:lnTo>
                      <a:pt x="1878" y="4320"/>
                    </a:lnTo>
                    <a:cubicBezTo>
                      <a:pt x="1878" y="2888"/>
                      <a:pt x="3140" y="1728"/>
                      <a:pt x="4696" y="1728"/>
                    </a:cubicBezTo>
                    <a:lnTo>
                      <a:pt x="16904" y="1728"/>
                    </a:lnTo>
                    <a:cubicBezTo>
                      <a:pt x="18460" y="1728"/>
                      <a:pt x="19722" y="2888"/>
                      <a:pt x="19722" y="4320"/>
                    </a:cubicBezTo>
                    <a:lnTo>
                      <a:pt x="19722" y="129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3" name="Graphic 6"/>
              <p:cNvSpPr/>
              <p:nvPr/>
            </p:nvSpPr>
            <p:spPr>
              <a:xfrm>
                <a:off x="352569" y="41973"/>
                <a:ext cx="58762" cy="1678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4" name="Graphic 6"/>
              <p:cNvSpPr/>
              <p:nvPr/>
            </p:nvSpPr>
            <p:spPr>
              <a:xfrm>
                <a:off x="428119" y="41973"/>
                <a:ext cx="33580" cy="1678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5" name="Graphic 6"/>
              <p:cNvSpPr/>
              <p:nvPr/>
            </p:nvSpPr>
            <p:spPr>
              <a:xfrm>
                <a:off x="352569" y="75550"/>
                <a:ext cx="109130" cy="1679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6" name="Graphic 6"/>
              <p:cNvSpPr/>
              <p:nvPr/>
            </p:nvSpPr>
            <p:spPr>
              <a:xfrm>
                <a:off x="352569" y="109128"/>
                <a:ext cx="58762" cy="1679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7" name="Graphic 6"/>
              <p:cNvSpPr/>
              <p:nvPr/>
            </p:nvSpPr>
            <p:spPr>
              <a:xfrm>
                <a:off x="260464" y="376964"/>
                <a:ext cx="33341" cy="12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5" h="21600" extrusionOk="0">
                    <a:moveTo>
                      <a:pt x="11288" y="1649"/>
                    </a:moveTo>
                    <a:lnTo>
                      <a:pt x="7878" y="0"/>
                    </a:lnTo>
                    <a:lnTo>
                      <a:pt x="0" y="1534"/>
                    </a:lnTo>
                    <a:lnTo>
                      <a:pt x="3409" y="3183"/>
                    </a:lnTo>
                    <a:cubicBezTo>
                      <a:pt x="11917" y="7294"/>
                      <a:pt x="10971" y="12610"/>
                      <a:pt x="1054" y="16413"/>
                    </a:cubicBezTo>
                    <a:cubicBezTo>
                      <a:pt x="392" y="16666"/>
                      <a:pt x="32" y="16982"/>
                      <a:pt x="33" y="17307"/>
                    </a:cubicBezTo>
                    <a:lnTo>
                      <a:pt x="33" y="21600"/>
                    </a:lnTo>
                    <a:lnTo>
                      <a:pt x="9361" y="21600"/>
                    </a:lnTo>
                    <a:lnTo>
                      <a:pt x="9361" y="17795"/>
                    </a:lnTo>
                    <a:cubicBezTo>
                      <a:pt x="20834" y="13054"/>
                      <a:pt x="21600" y="6634"/>
                      <a:pt x="11288" y="16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48" name="Graphic 6"/>
              <p:cNvSpPr/>
              <p:nvPr/>
            </p:nvSpPr>
            <p:spPr>
              <a:xfrm>
                <a:off x="0" y="73291"/>
                <a:ext cx="503672" cy="43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6" extrusionOk="0">
                    <a:moveTo>
                      <a:pt x="21240" y="10620"/>
                    </a:moveTo>
                    <a:lnTo>
                      <a:pt x="18000" y="10620"/>
                    </a:lnTo>
                    <a:cubicBezTo>
                      <a:pt x="16649" y="10621"/>
                      <a:pt x="15540" y="11866"/>
                      <a:pt x="15485" y="13442"/>
                    </a:cubicBezTo>
                    <a:lnTo>
                      <a:pt x="14400" y="15722"/>
                    </a:lnTo>
                    <a:lnTo>
                      <a:pt x="14400" y="13982"/>
                    </a:lnTo>
                    <a:cubicBezTo>
                      <a:pt x="14398" y="12358"/>
                      <a:pt x="13271" y="11042"/>
                      <a:pt x="11880" y="11040"/>
                    </a:cubicBezTo>
                    <a:lnTo>
                      <a:pt x="10564" y="11040"/>
                    </a:lnTo>
                    <a:lnTo>
                      <a:pt x="10554" y="11031"/>
                    </a:lnTo>
                    <a:lnTo>
                      <a:pt x="10548" y="11040"/>
                    </a:lnTo>
                    <a:lnTo>
                      <a:pt x="9720" y="11040"/>
                    </a:lnTo>
                    <a:cubicBezTo>
                      <a:pt x="9322" y="11040"/>
                      <a:pt x="9000" y="10664"/>
                      <a:pt x="9000" y="10199"/>
                    </a:cubicBezTo>
                    <a:lnTo>
                      <a:pt x="9000" y="9210"/>
                    </a:lnTo>
                    <a:cubicBezTo>
                      <a:pt x="10112" y="8461"/>
                      <a:pt x="10798" y="7076"/>
                      <a:pt x="10800" y="5577"/>
                    </a:cubicBezTo>
                    <a:lnTo>
                      <a:pt x="10800" y="2215"/>
                    </a:lnTo>
                    <a:cubicBezTo>
                      <a:pt x="10799" y="1518"/>
                      <a:pt x="10651" y="833"/>
                      <a:pt x="10368" y="220"/>
                    </a:cubicBezTo>
                    <a:cubicBezTo>
                      <a:pt x="10277" y="25"/>
                      <a:pt x="10072" y="-54"/>
                      <a:pt x="9900" y="39"/>
                    </a:cubicBezTo>
                    <a:lnTo>
                      <a:pt x="3807" y="3386"/>
                    </a:lnTo>
                    <a:cubicBezTo>
                      <a:pt x="3680" y="3456"/>
                      <a:pt x="3600" y="3604"/>
                      <a:pt x="3600" y="3767"/>
                    </a:cubicBezTo>
                    <a:lnTo>
                      <a:pt x="3600" y="5577"/>
                    </a:lnTo>
                    <a:cubicBezTo>
                      <a:pt x="3602" y="7076"/>
                      <a:pt x="4288" y="8461"/>
                      <a:pt x="5400" y="9210"/>
                    </a:cubicBezTo>
                    <a:lnTo>
                      <a:pt x="5400" y="10199"/>
                    </a:lnTo>
                    <a:cubicBezTo>
                      <a:pt x="5400" y="10664"/>
                      <a:pt x="5078" y="11040"/>
                      <a:pt x="4680" y="11040"/>
                    </a:cubicBezTo>
                    <a:lnTo>
                      <a:pt x="2520" y="11040"/>
                    </a:lnTo>
                    <a:cubicBezTo>
                      <a:pt x="1129" y="11042"/>
                      <a:pt x="2" y="12358"/>
                      <a:pt x="0" y="13982"/>
                    </a:cubicBezTo>
                    <a:lnTo>
                      <a:pt x="0" y="21546"/>
                    </a:lnTo>
                    <a:lnTo>
                      <a:pt x="720" y="21546"/>
                    </a:lnTo>
                    <a:lnTo>
                      <a:pt x="720" y="13982"/>
                    </a:lnTo>
                    <a:cubicBezTo>
                      <a:pt x="721" y="12822"/>
                      <a:pt x="1526" y="11882"/>
                      <a:pt x="2520" y="11880"/>
                    </a:cubicBezTo>
                    <a:lnTo>
                      <a:pt x="3666" y="11880"/>
                    </a:lnTo>
                    <a:lnTo>
                      <a:pt x="6907" y="17168"/>
                    </a:lnTo>
                    <a:cubicBezTo>
                      <a:pt x="6974" y="17277"/>
                      <a:pt x="7081" y="17342"/>
                      <a:pt x="7195" y="17344"/>
                    </a:cubicBezTo>
                    <a:lnTo>
                      <a:pt x="7200" y="17344"/>
                    </a:lnTo>
                    <a:cubicBezTo>
                      <a:pt x="7313" y="17344"/>
                      <a:pt x="7420" y="17281"/>
                      <a:pt x="7488" y="17175"/>
                    </a:cubicBezTo>
                    <a:lnTo>
                      <a:pt x="10908" y="11880"/>
                    </a:lnTo>
                    <a:lnTo>
                      <a:pt x="11880" y="11880"/>
                    </a:lnTo>
                    <a:cubicBezTo>
                      <a:pt x="12874" y="11882"/>
                      <a:pt x="13679" y="12822"/>
                      <a:pt x="13680" y="13982"/>
                    </a:cubicBezTo>
                    <a:lnTo>
                      <a:pt x="13680" y="17344"/>
                    </a:lnTo>
                    <a:cubicBezTo>
                      <a:pt x="13680" y="17576"/>
                      <a:pt x="13841" y="17764"/>
                      <a:pt x="14040" y="17763"/>
                    </a:cubicBezTo>
                    <a:cubicBezTo>
                      <a:pt x="14171" y="17763"/>
                      <a:pt x="14291" y="17681"/>
                      <a:pt x="14355" y="17547"/>
                    </a:cubicBezTo>
                    <a:lnTo>
                      <a:pt x="16052" y="13982"/>
                    </a:lnTo>
                    <a:lnTo>
                      <a:pt x="18116" y="13982"/>
                    </a:lnTo>
                    <a:lnTo>
                      <a:pt x="14606" y="21546"/>
                    </a:lnTo>
                    <a:lnTo>
                      <a:pt x="15425" y="21546"/>
                    </a:lnTo>
                    <a:lnTo>
                      <a:pt x="18936" y="13982"/>
                    </a:lnTo>
                    <a:lnTo>
                      <a:pt x="19080" y="13982"/>
                    </a:lnTo>
                    <a:cubicBezTo>
                      <a:pt x="20471" y="13980"/>
                      <a:pt x="21598" y="12664"/>
                      <a:pt x="21600" y="11040"/>
                    </a:cubicBezTo>
                    <a:cubicBezTo>
                      <a:pt x="21600" y="10808"/>
                      <a:pt x="21439" y="10620"/>
                      <a:pt x="21240" y="10620"/>
                    </a:cubicBezTo>
                    <a:close/>
                    <a:moveTo>
                      <a:pt x="4320" y="5577"/>
                    </a:moveTo>
                    <a:lnTo>
                      <a:pt x="4320" y="4033"/>
                    </a:lnTo>
                    <a:lnTo>
                      <a:pt x="9879" y="980"/>
                    </a:lnTo>
                    <a:cubicBezTo>
                      <a:pt x="10012" y="1373"/>
                      <a:pt x="10080" y="1792"/>
                      <a:pt x="10080" y="2215"/>
                    </a:cubicBezTo>
                    <a:lnTo>
                      <a:pt x="10080" y="5577"/>
                    </a:lnTo>
                    <a:cubicBezTo>
                      <a:pt x="10080" y="7433"/>
                      <a:pt x="8791" y="8939"/>
                      <a:pt x="7200" y="8939"/>
                    </a:cubicBezTo>
                    <a:cubicBezTo>
                      <a:pt x="5609" y="8939"/>
                      <a:pt x="4320" y="7433"/>
                      <a:pt x="4320" y="5577"/>
                    </a:cubicBezTo>
                    <a:close/>
                    <a:moveTo>
                      <a:pt x="7208" y="16214"/>
                    </a:moveTo>
                    <a:lnTo>
                      <a:pt x="6097" y="14402"/>
                    </a:lnTo>
                    <a:lnTo>
                      <a:pt x="8378" y="14402"/>
                    </a:lnTo>
                    <a:lnTo>
                      <a:pt x="7208" y="16214"/>
                    </a:lnTo>
                    <a:close/>
                    <a:moveTo>
                      <a:pt x="8922" y="13561"/>
                    </a:moveTo>
                    <a:lnTo>
                      <a:pt x="5580" y="13561"/>
                    </a:lnTo>
                    <a:lnTo>
                      <a:pt x="4549" y="11880"/>
                    </a:lnTo>
                    <a:lnTo>
                      <a:pt x="4680" y="11880"/>
                    </a:lnTo>
                    <a:cubicBezTo>
                      <a:pt x="5475" y="11880"/>
                      <a:pt x="6120" y="11128"/>
                      <a:pt x="6120" y="10199"/>
                    </a:cubicBezTo>
                    <a:lnTo>
                      <a:pt x="6120" y="9585"/>
                    </a:lnTo>
                    <a:cubicBezTo>
                      <a:pt x="6823" y="9844"/>
                      <a:pt x="7577" y="9844"/>
                      <a:pt x="8280" y="9585"/>
                    </a:cubicBezTo>
                    <a:lnTo>
                      <a:pt x="8280" y="10199"/>
                    </a:lnTo>
                    <a:cubicBezTo>
                      <a:pt x="8280" y="11128"/>
                      <a:pt x="8925" y="11880"/>
                      <a:pt x="9720" y="11880"/>
                    </a:cubicBezTo>
                    <a:lnTo>
                      <a:pt x="10008" y="11880"/>
                    </a:lnTo>
                    <a:lnTo>
                      <a:pt x="8922" y="13561"/>
                    </a:lnTo>
                    <a:close/>
                    <a:moveTo>
                      <a:pt x="19080" y="13141"/>
                    </a:moveTo>
                    <a:lnTo>
                      <a:pt x="16236" y="13141"/>
                    </a:lnTo>
                    <a:cubicBezTo>
                      <a:pt x="16408" y="12163"/>
                      <a:pt x="17145" y="11461"/>
                      <a:pt x="18000" y="11460"/>
                    </a:cubicBezTo>
                    <a:lnTo>
                      <a:pt x="20844" y="11460"/>
                    </a:lnTo>
                    <a:cubicBezTo>
                      <a:pt x="20672" y="12438"/>
                      <a:pt x="19935" y="13140"/>
                      <a:pt x="19080" y="13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65" name="Group"/>
          <p:cNvGrpSpPr/>
          <p:nvPr/>
        </p:nvGrpSpPr>
        <p:grpSpPr>
          <a:xfrm>
            <a:off x="3996621" y="2295967"/>
            <a:ext cx="668601" cy="668601"/>
            <a:chOff x="0" y="0"/>
            <a:chExt cx="668600" cy="668600"/>
          </a:xfrm>
        </p:grpSpPr>
        <p:sp>
          <p:nvSpPr>
            <p:cNvPr id="551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64" name="Group"/>
            <p:cNvGrpSpPr/>
            <p:nvPr/>
          </p:nvGrpSpPr>
          <p:grpSpPr>
            <a:xfrm>
              <a:off x="113659" y="113659"/>
              <a:ext cx="441282" cy="441282"/>
              <a:chOff x="0" y="0"/>
              <a:chExt cx="441280" cy="441280"/>
            </a:xfrm>
          </p:grpSpPr>
          <p:sp>
            <p:nvSpPr>
              <p:cNvPr id="552" name="Graphic 2"/>
              <p:cNvSpPr/>
              <p:nvPr/>
            </p:nvSpPr>
            <p:spPr>
              <a:xfrm>
                <a:off x="-1" y="0"/>
                <a:ext cx="353026" cy="441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0" y="0"/>
                    </a:moveTo>
                    <a:lnTo>
                      <a:pt x="5850" y="0"/>
                    </a:lnTo>
                    <a:cubicBezTo>
                      <a:pt x="5105" y="2"/>
                      <a:pt x="4502" y="484"/>
                      <a:pt x="4500" y="1080"/>
                    </a:cubicBezTo>
                    <a:lnTo>
                      <a:pt x="4500" y="8640"/>
                    </a:lnTo>
                    <a:lnTo>
                      <a:pt x="2700" y="8640"/>
                    </a:lnTo>
                    <a:cubicBezTo>
                      <a:pt x="2643" y="8639"/>
                      <a:pt x="2586" y="8648"/>
                      <a:pt x="2534" y="8665"/>
                    </a:cubicBezTo>
                    <a:lnTo>
                      <a:pt x="284" y="9385"/>
                    </a:lnTo>
                    <a:cubicBezTo>
                      <a:pt x="112" y="9440"/>
                      <a:pt x="0" y="9572"/>
                      <a:pt x="0" y="9720"/>
                    </a:cubicBezTo>
                    <a:lnTo>
                      <a:pt x="0" y="14760"/>
                    </a:lnTo>
                    <a:cubicBezTo>
                      <a:pt x="1" y="14880"/>
                      <a:pt x="77" y="14993"/>
                      <a:pt x="203" y="15059"/>
                    </a:cubicBezTo>
                    <a:lnTo>
                      <a:pt x="1557" y="15779"/>
                    </a:lnTo>
                    <a:cubicBezTo>
                      <a:pt x="1630" y="15819"/>
                      <a:pt x="1716" y="15840"/>
                      <a:pt x="1805" y="15840"/>
                    </a:cubicBezTo>
                    <a:lnTo>
                      <a:pt x="4500" y="15840"/>
                    </a:lnTo>
                    <a:lnTo>
                      <a:pt x="4500" y="20520"/>
                    </a:lnTo>
                    <a:cubicBezTo>
                      <a:pt x="4502" y="21116"/>
                      <a:pt x="5105" y="21598"/>
                      <a:pt x="5850" y="21600"/>
                    </a:cubicBezTo>
                    <a:lnTo>
                      <a:pt x="20250" y="21600"/>
                    </a:lnTo>
                    <a:cubicBezTo>
                      <a:pt x="20995" y="21598"/>
                      <a:pt x="21598" y="21116"/>
                      <a:pt x="21600" y="20520"/>
                    </a:cubicBezTo>
                    <a:lnTo>
                      <a:pt x="21600" y="1080"/>
                    </a:lnTo>
                    <a:cubicBezTo>
                      <a:pt x="21598" y="484"/>
                      <a:pt x="20995" y="2"/>
                      <a:pt x="20250" y="0"/>
                    </a:cubicBezTo>
                    <a:close/>
                    <a:moveTo>
                      <a:pt x="4455" y="11520"/>
                    </a:moveTo>
                    <a:lnTo>
                      <a:pt x="4500" y="11520"/>
                    </a:lnTo>
                    <a:lnTo>
                      <a:pt x="4500" y="15120"/>
                    </a:lnTo>
                    <a:lnTo>
                      <a:pt x="1940" y="15120"/>
                    </a:lnTo>
                    <a:lnTo>
                      <a:pt x="900" y="14566"/>
                    </a:lnTo>
                    <a:lnTo>
                      <a:pt x="900" y="9965"/>
                    </a:lnTo>
                    <a:lnTo>
                      <a:pt x="2786" y="9360"/>
                    </a:lnTo>
                    <a:lnTo>
                      <a:pt x="8100" y="9360"/>
                    </a:lnTo>
                    <a:cubicBezTo>
                      <a:pt x="8597" y="9360"/>
                      <a:pt x="9000" y="9682"/>
                      <a:pt x="9000" y="10080"/>
                    </a:cubicBezTo>
                    <a:cubicBezTo>
                      <a:pt x="9000" y="10478"/>
                      <a:pt x="8597" y="10800"/>
                      <a:pt x="8100" y="10800"/>
                    </a:cubicBezTo>
                    <a:lnTo>
                      <a:pt x="4050" y="10800"/>
                    </a:lnTo>
                    <a:cubicBezTo>
                      <a:pt x="3802" y="10800"/>
                      <a:pt x="3600" y="10961"/>
                      <a:pt x="3600" y="11160"/>
                    </a:cubicBezTo>
                    <a:cubicBezTo>
                      <a:pt x="3598" y="11756"/>
                      <a:pt x="2995" y="12238"/>
                      <a:pt x="2250" y="12240"/>
                    </a:cubicBezTo>
                    <a:lnTo>
                      <a:pt x="2250" y="12960"/>
                    </a:lnTo>
                    <a:cubicBezTo>
                      <a:pt x="3319" y="12959"/>
                      <a:pt x="4240" y="12358"/>
                      <a:pt x="4455" y="11520"/>
                    </a:cubicBezTo>
                    <a:close/>
                    <a:moveTo>
                      <a:pt x="20700" y="20520"/>
                    </a:moveTo>
                    <a:cubicBezTo>
                      <a:pt x="20700" y="20719"/>
                      <a:pt x="20499" y="20880"/>
                      <a:pt x="20250" y="20880"/>
                    </a:cubicBezTo>
                    <a:lnTo>
                      <a:pt x="5850" y="20880"/>
                    </a:lnTo>
                    <a:cubicBezTo>
                      <a:pt x="5602" y="20880"/>
                      <a:pt x="5400" y="20719"/>
                      <a:pt x="5400" y="20520"/>
                    </a:cubicBezTo>
                    <a:lnTo>
                      <a:pt x="5400" y="11520"/>
                    </a:lnTo>
                    <a:lnTo>
                      <a:pt x="8100" y="11520"/>
                    </a:lnTo>
                    <a:cubicBezTo>
                      <a:pt x="9094" y="11520"/>
                      <a:pt x="9900" y="10875"/>
                      <a:pt x="9900" y="10080"/>
                    </a:cubicBezTo>
                    <a:cubicBezTo>
                      <a:pt x="9900" y="9285"/>
                      <a:pt x="9094" y="8640"/>
                      <a:pt x="8100" y="8640"/>
                    </a:cubicBezTo>
                    <a:lnTo>
                      <a:pt x="5400" y="8640"/>
                    </a:lnTo>
                    <a:lnTo>
                      <a:pt x="5400" y="1080"/>
                    </a:lnTo>
                    <a:cubicBezTo>
                      <a:pt x="5400" y="881"/>
                      <a:pt x="5602" y="720"/>
                      <a:pt x="5850" y="720"/>
                    </a:cubicBezTo>
                    <a:lnTo>
                      <a:pt x="20250" y="720"/>
                    </a:lnTo>
                    <a:cubicBezTo>
                      <a:pt x="20499" y="720"/>
                      <a:pt x="20700" y="881"/>
                      <a:pt x="20700" y="10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3" name="Graphic 2"/>
              <p:cNvSpPr/>
              <p:nvPr/>
            </p:nvSpPr>
            <p:spPr>
              <a:xfrm>
                <a:off x="187279" y="78224"/>
                <a:ext cx="72812" cy="54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5" y="21600"/>
                    </a:moveTo>
                    <a:cubicBezTo>
                      <a:pt x="8294" y="21600"/>
                      <a:pt x="8848" y="21291"/>
                      <a:pt x="9258" y="20741"/>
                    </a:cubicBezTo>
                    <a:lnTo>
                      <a:pt x="21600" y="4148"/>
                    </a:lnTo>
                    <a:lnTo>
                      <a:pt x="18515" y="0"/>
                    </a:lnTo>
                    <a:lnTo>
                      <a:pt x="7715" y="14519"/>
                    </a:lnTo>
                    <a:lnTo>
                      <a:pt x="3085" y="8295"/>
                    </a:lnTo>
                    <a:lnTo>
                      <a:pt x="0" y="12443"/>
                    </a:lnTo>
                    <a:lnTo>
                      <a:pt x="6172" y="20741"/>
                    </a:lnTo>
                    <a:cubicBezTo>
                      <a:pt x="6582" y="21291"/>
                      <a:pt x="7136" y="21600"/>
                      <a:pt x="7715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4" name="Graphic 2"/>
              <p:cNvSpPr/>
              <p:nvPr/>
            </p:nvSpPr>
            <p:spPr>
              <a:xfrm>
                <a:off x="139738" y="29418"/>
                <a:ext cx="147094" cy="176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5" h="21499" extrusionOk="0">
                    <a:moveTo>
                      <a:pt x="20957" y="3664"/>
                    </a:moveTo>
                    <a:lnTo>
                      <a:pt x="11240" y="80"/>
                    </a:lnTo>
                    <a:cubicBezTo>
                      <a:pt x="10959" y="-27"/>
                      <a:pt x="10635" y="-27"/>
                      <a:pt x="10354" y="80"/>
                    </a:cubicBezTo>
                    <a:lnTo>
                      <a:pt x="637" y="3664"/>
                    </a:lnTo>
                    <a:cubicBezTo>
                      <a:pt x="247" y="3806"/>
                      <a:pt x="-3" y="4126"/>
                      <a:pt x="0" y="4479"/>
                    </a:cubicBezTo>
                    <a:lnTo>
                      <a:pt x="0" y="10221"/>
                    </a:lnTo>
                    <a:cubicBezTo>
                      <a:pt x="-1" y="12523"/>
                      <a:pt x="1186" y="14714"/>
                      <a:pt x="3260" y="16241"/>
                    </a:cubicBezTo>
                    <a:lnTo>
                      <a:pt x="10084" y="21276"/>
                    </a:lnTo>
                    <a:cubicBezTo>
                      <a:pt x="10492" y="21573"/>
                      <a:pt x="11102" y="21573"/>
                      <a:pt x="11510" y="21276"/>
                    </a:cubicBezTo>
                    <a:lnTo>
                      <a:pt x="18334" y="16241"/>
                    </a:lnTo>
                    <a:cubicBezTo>
                      <a:pt x="20408" y="14714"/>
                      <a:pt x="21595" y="12523"/>
                      <a:pt x="21594" y="10221"/>
                    </a:cubicBezTo>
                    <a:lnTo>
                      <a:pt x="21594" y="4479"/>
                    </a:lnTo>
                    <a:cubicBezTo>
                      <a:pt x="21597" y="4126"/>
                      <a:pt x="21347" y="3806"/>
                      <a:pt x="20957" y="3664"/>
                    </a:cubicBezTo>
                    <a:close/>
                    <a:moveTo>
                      <a:pt x="19435" y="10221"/>
                    </a:moveTo>
                    <a:cubicBezTo>
                      <a:pt x="19432" y="12012"/>
                      <a:pt x="18509" y="13716"/>
                      <a:pt x="16897" y="14907"/>
                    </a:cubicBezTo>
                    <a:lnTo>
                      <a:pt x="10797" y="19404"/>
                    </a:lnTo>
                    <a:lnTo>
                      <a:pt x="4696" y="14907"/>
                    </a:lnTo>
                    <a:cubicBezTo>
                      <a:pt x="3085" y="13716"/>
                      <a:pt x="2162" y="12012"/>
                      <a:pt x="2159" y="10221"/>
                    </a:cubicBezTo>
                    <a:lnTo>
                      <a:pt x="2159" y="5061"/>
                    </a:lnTo>
                    <a:lnTo>
                      <a:pt x="10797" y="1872"/>
                    </a:lnTo>
                    <a:lnTo>
                      <a:pt x="19435" y="506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5" name="Graphic 2"/>
              <p:cNvSpPr/>
              <p:nvPr/>
            </p:nvSpPr>
            <p:spPr>
              <a:xfrm>
                <a:off x="367733" y="102965"/>
                <a:ext cx="73548" cy="338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1" extrusionOk="0">
                    <a:moveTo>
                      <a:pt x="19440" y="2811"/>
                    </a:moveTo>
                    <a:lnTo>
                      <a:pt x="12960" y="2811"/>
                    </a:lnTo>
                    <a:lnTo>
                      <a:pt x="12960" y="1406"/>
                    </a:lnTo>
                    <a:cubicBezTo>
                      <a:pt x="12960" y="629"/>
                      <a:pt x="10059" y="0"/>
                      <a:pt x="6480" y="0"/>
                    </a:cubicBezTo>
                    <a:cubicBezTo>
                      <a:pt x="2901" y="0"/>
                      <a:pt x="0" y="629"/>
                      <a:pt x="0" y="1406"/>
                    </a:cubicBezTo>
                    <a:lnTo>
                      <a:pt x="0" y="17336"/>
                    </a:lnTo>
                    <a:cubicBezTo>
                      <a:pt x="0" y="17374"/>
                      <a:pt x="22" y="17411"/>
                      <a:pt x="65" y="17448"/>
                    </a:cubicBezTo>
                    <a:lnTo>
                      <a:pt x="4385" y="21197"/>
                    </a:lnTo>
                    <a:cubicBezTo>
                      <a:pt x="4675" y="21447"/>
                      <a:pt x="5848" y="21600"/>
                      <a:pt x="7005" y="21537"/>
                    </a:cubicBezTo>
                    <a:cubicBezTo>
                      <a:pt x="7778" y="21495"/>
                      <a:pt x="8381" y="21364"/>
                      <a:pt x="8575" y="21197"/>
                    </a:cubicBezTo>
                    <a:lnTo>
                      <a:pt x="12895" y="17448"/>
                    </a:lnTo>
                    <a:cubicBezTo>
                      <a:pt x="12938" y="17411"/>
                      <a:pt x="12960" y="17374"/>
                      <a:pt x="12960" y="17336"/>
                    </a:cubicBezTo>
                    <a:lnTo>
                      <a:pt x="12960" y="3748"/>
                    </a:lnTo>
                    <a:lnTo>
                      <a:pt x="17280" y="3748"/>
                    </a:lnTo>
                    <a:lnTo>
                      <a:pt x="17280" y="7965"/>
                    </a:lnTo>
                    <a:lnTo>
                      <a:pt x="21600" y="7965"/>
                    </a:lnTo>
                    <a:lnTo>
                      <a:pt x="21600" y="3280"/>
                    </a:lnTo>
                    <a:cubicBezTo>
                      <a:pt x="21600" y="3021"/>
                      <a:pt x="20633" y="2811"/>
                      <a:pt x="19440" y="2811"/>
                    </a:cubicBezTo>
                    <a:close/>
                    <a:moveTo>
                      <a:pt x="6480" y="19154"/>
                    </a:moveTo>
                    <a:lnTo>
                      <a:pt x="4925" y="17804"/>
                    </a:lnTo>
                    <a:lnTo>
                      <a:pt x="8035" y="17804"/>
                    </a:lnTo>
                    <a:close/>
                    <a:moveTo>
                      <a:pt x="8640" y="16867"/>
                    </a:moveTo>
                    <a:lnTo>
                      <a:pt x="4320" y="16867"/>
                    </a:lnTo>
                    <a:lnTo>
                      <a:pt x="4320" y="3748"/>
                    </a:lnTo>
                    <a:lnTo>
                      <a:pt x="8640" y="3748"/>
                    </a:lnTo>
                    <a:close/>
                    <a:moveTo>
                      <a:pt x="8640" y="2811"/>
                    </a:moveTo>
                    <a:lnTo>
                      <a:pt x="4320" y="2811"/>
                    </a:lnTo>
                    <a:lnTo>
                      <a:pt x="4320" y="1406"/>
                    </a:lnTo>
                    <a:cubicBezTo>
                      <a:pt x="4320" y="1147"/>
                      <a:pt x="5287" y="937"/>
                      <a:pt x="6480" y="937"/>
                    </a:cubicBezTo>
                    <a:cubicBezTo>
                      <a:pt x="7673" y="937"/>
                      <a:pt x="8640" y="1147"/>
                      <a:pt x="8640" y="14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6" name="Graphic 2"/>
              <p:cNvSpPr/>
              <p:nvPr/>
            </p:nvSpPr>
            <p:spPr>
              <a:xfrm>
                <a:off x="117674" y="264768"/>
                <a:ext cx="29420" cy="147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7" name="Graphic 2"/>
              <p:cNvSpPr/>
              <p:nvPr/>
            </p:nvSpPr>
            <p:spPr>
              <a:xfrm>
                <a:off x="161803" y="264768"/>
                <a:ext cx="147094" cy="147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8" name="Graphic 2"/>
              <p:cNvSpPr/>
              <p:nvPr/>
            </p:nvSpPr>
            <p:spPr>
              <a:xfrm>
                <a:off x="117674" y="308896"/>
                <a:ext cx="29420" cy="147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59" name="Graphic 2"/>
              <p:cNvSpPr/>
              <p:nvPr/>
            </p:nvSpPr>
            <p:spPr>
              <a:xfrm>
                <a:off x="161803" y="308896"/>
                <a:ext cx="147094" cy="147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60" name="Graphic 2"/>
              <p:cNvSpPr/>
              <p:nvPr/>
            </p:nvSpPr>
            <p:spPr>
              <a:xfrm>
                <a:off x="117674" y="353024"/>
                <a:ext cx="29420" cy="147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61" name="Graphic 2"/>
              <p:cNvSpPr/>
              <p:nvPr/>
            </p:nvSpPr>
            <p:spPr>
              <a:xfrm>
                <a:off x="161803" y="353024"/>
                <a:ext cx="147094" cy="1471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62" name="Graphic 2"/>
              <p:cNvSpPr/>
              <p:nvPr/>
            </p:nvSpPr>
            <p:spPr>
              <a:xfrm>
                <a:off x="117674" y="397152"/>
                <a:ext cx="29420" cy="147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63" name="Graphic 2"/>
              <p:cNvSpPr/>
              <p:nvPr/>
            </p:nvSpPr>
            <p:spPr>
              <a:xfrm>
                <a:off x="161803" y="397152"/>
                <a:ext cx="147094" cy="147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68" name="Group"/>
          <p:cNvGrpSpPr/>
          <p:nvPr/>
        </p:nvGrpSpPr>
        <p:grpSpPr>
          <a:xfrm>
            <a:off x="4779004" y="2295967"/>
            <a:ext cx="668601" cy="668601"/>
            <a:chOff x="0" y="0"/>
            <a:chExt cx="668600" cy="668600"/>
          </a:xfrm>
        </p:grpSpPr>
        <p:sp>
          <p:nvSpPr>
            <p:cNvPr id="566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67" name="Image" descr="Image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749" y="134902"/>
              <a:ext cx="505103" cy="398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73" name="Group"/>
          <p:cNvGrpSpPr/>
          <p:nvPr/>
        </p:nvGrpSpPr>
        <p:grpSpPr>
          <a:xfrm>
            <a:off x="5540531" y="2295967"/>
            <a:ext cx="668601" cy="668601"/>
            <a:chOff x="0" y="0"/>
            <a:chExt cx="668600" cy="668600"/>
          </a:xfrm>
        </p:grpSpPr>
        <p:sp>
          <p:nvSpPr>
            <p:cNvPr id="569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72" name="Group"/>
            <p:cNvGrpSpPr/>
            <p:nvPr/>
          </p:nvGrpSpPr>
          <p:grpSpPr>
            <a:xfrm>
              <a:off x="153776" y="138927"/>
              <a:ext cx="377022" cy="391098"/>
              <a:chOff x="0" y="0"/>
              <a:chExt cx="377020" cy="391097"/>
            </a:xfrm>
          </p:grpSpPr>
          <p:sp>
            <p:nvSpPr>
              <p:cNvPr id="570" name="Graphic 6"/>
              <p:cNvSpPr/>
              <p:nvPr/>
            </p:nvSpPr>
            <p:spPr>
              <a:xfrm>
                <a:off x="0" y="0"/>
                <a:ext cx="377021" cy="391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extrusionOk="0">
                    <a:moveTo>
                      <a:pt x="19644" y="2343"/>
                    </a:moveTo>
                    <a:cubicBezTo>
                      <a:pt x="19598" y="2341"/>
                      <a:pt x="19552" y="2341"/>
                      <a:pt x="19506" y="2342"/>
                    </a:cubicBezTo>
                    <a:lnTo>
                      <a:pt x="17782" y="2342"/>
                    </a:lnTo>
                    <a:lnTo>
                      <a:pt x="17782" y="911"/>
                    </a:lnTo>
                    <a:cubicBezTo>
                      <a:pt x="17782" y="338"/>
                      <a:pt x="17216" y="0"/>
                      <a:pt x="16624" y="0"/>
                    </a:cubicBezTo>
                    <a:lnTo>
                      <a:pt x="15034" y="0"/>
                    </a:lnTo>
                    <a:cubicBezTo>
                      <a:pt x="14442" y="0"/>
                      <a:pt x="14010" y="338"/>
                      <a:pt x="14010" y="911"/>
                    </a:cubicBezTo>
                    <a:lnTo>
                      <a:pt x="14010" y="2342"/>
                    </a:lnTo>
                    <a:lnTo>
                      <a:pt x="7545" y="2342"/>
                    </a:lnTo>
                    <a:lnTo>
                      <a:pt x="7545" y="911"/>
                    </a:lnTo>
                    <a:cubicBezTo>
                      <a:pt x="7545" y="338"/>
                      <a:pt x="7114" y="0"/>
                      <a:pt x="6521" y="0"/>
                    </a:cubicBezTo>
                    <a:lnTo>
                      <a:pt x="4931" y="0"/>
                    </a:lnTo>
                    <a:cubicBezTo>
                      <a:pt x="4339" y="0"/>
                      <a:pt x="3773" y="338"/>
                      <a:pt x="3773" y="911"/>
                    </a:cubicBezTo>
                    <a:lnTo>
                      <a:pt x="3773" y="2342"/>
                    </a:lnTo>
                    <a:lnTo>
                      <a:pt x="2049" y="2342"/>
                    </a:lnTo>
                    <a:cubicBezTo>
                      <a:pt x="948" y="2313"/>
                      <a:pt x="31" y="3150"/>
                      <a:pt x="0" y="4214"/>
                    </a:cubicBezTo>
                    <a:cubicBezTo>
                      <a:pt x="-1" y="4258"/>
                      <a:pt x="-1" y="4302"/>
                      <a:pt x="1" y="4346"/>
                    </a:cubicBezTo>
                    <a:lnTo>
                      <a:pt x="1" y="19388"/>
                    </a:lnTo>
                    <a:cubicBezTo>
                      <a:pt x="1" y="20533"/>
                      <a:pt x="863" y="21600"/>
                      <a:pt x="2049" y="21600"/>
                    </a:cubicBezTo>
                    <a:lnTo>
                      <a:pt x="19506" y="21600"/>
                    </a:lnTo>
                    <a:cubicBezTo>
                      <a:pt x="20692" y="21600"/>
                      <a:pt x="21554" y="20533"/>
                      <a:pt x="21554" y="19388"/>
                    </a:cubicBezTo>
                    <a:lnTo>
                      <a:pt x="21554" y="4346"/>
                    </a:lnTo>
                    <a:cubicBezTo>
                      <a:pt x="21599" y="3283"/>
                      <a:pt x="20744" y="2387"/>
                      <a:pt x="19644" y="2343"/>
                    </a:cubicBezTo>
                    <a:close/>
                    <a:moveTo>
                      <a:pt x="15034" y="1041"/>
                    </a:moveTo>
                    <a:lnTo>
                      <a:pt x="16705" y="1041"/>
                    </a:lnTo>
                    <a:lnTo>
                      <a:pt x="16705" y="3904"/>
                    </a:lnTo>
                    <a:lnTo>
                      <a:pt x="15034" y="3904"/>
                    </a:lnTo>
                    <a:lnTo>
                      <a:pt x="15034" y="1041"/>
                    </a:lnTo>
                    <a:close/>
                    <a:moveTo>
                      <a:pt x="4931" y="1041"/>
                    </a:moveTo>
                    <a:lnTo>
                      <a:pt x="6467" y="1041"/>
                    </a:lnTo>
                    <a:lnTo>
                      <a:pt x="6467" y="3904"/>
                    </a:lnTo>
                    <a:lnTo>
                      <a:pt x="4931" y="3904"/>
                    </a:lnTo>
                    <a:lnTo>
                      <a:pt x="4931" y="1041"/>
                    </a:lnTo>
                    <a:close/>
                    <a:moveTo>
                      <a:pt x="20476" y="19388"/>
                    </a:moveTo>
                    <a:cubicBezTo>
                      <a:pt x="20476" y="19961"/>
                      <a:pt x="20099" y="20559"/>
                      <a:pt x="19506" y="20559"/>
                    </a:cubicBezTo>
                    <a:lnTo>
                      <a:pt x="2049" y="20559"/>
                    </a:lnTo>
                    <a:cubicBezTo>
                      <a:pt x="1456" y="20559"/>
                      <a:pt x="1079" y="19961"/>
                      <a:pt x="1079" y="19388"/>
                    </a:cubicBezTo>
                    <a:lnTo>
                      <a:pt x="1079" y="8328"/>
                    </a:lnTo>
                    <a:lnTo>
                      <a:pt x="20476" y="8328"/>
                    </a:lnTo>
                    <a:lnTo>
                      <a:pt x="20476" y="19388"/>
                    </a:lnTo>
                    <a:close/>
                    <a:moveTo>
                      <a:pt x="20476" y="4346"/>
                    </a:moveTo>
                    <a:lnTo>
                      <a:pt x="20476" y="7287"/>
                    </a:lnTo>
                    <a:lnTo>
                      <a:pt x="1079" y="7287"/>
                    </a:lnTo>
                    <a:lnTo>
                      <a:pt x="1079" y="4346"/>
                    </a:lnTo>
                    <a:cubicBezTo>
                      <a:pt x="1033" y="3859"/>
                      <a:pt x="1405" y="3429"/>
                      <a:pt x="1908" y="3385"/>
                    </a:cubicBezTo>
                    <a:cubicBezTo>
                      <a:pt x="1955" y="3381"/>
                      <a:pt x="2002" y="3380"/>
                      <a:pt x="2049" y="3383"/>
                    </a:cubicBezTo>
                    <a:lnTo>
                      <a:pt x="3773" y="3383"/>
                    </a:lnTo>
                    <a:lnTo>
                      <a:pt x="3773" y="3956"/>
                    </a:lnTo>
                    <a:cubicBezTo>
                      <a:pt x="3773" y="4528"/>
                      <a:pt x="4339" y="4945"/>
                      <a:pt x="4931" y="4945"/>
                    </a:cubicBezTo>
                    <a:lnTo>
                      <a:pt x="6521" y="4945"/>
                    </a:lnTo>
                    <a:cubicBezTo>
                      <a:pt x="7071" y="4959"/>
                      <a:pt x="7530" y="4540"/>
                      <a:pt x="7545" y="4008"/>
                    </a:cubicBezTo>
                    <a:cubicBezTo>
                      <a:pt x="7545" y="3991"/>
                      <a:pt x="7545" y="3973"/>
                      <a:pt x="7545" y="3956"/>
                    </a:cubicBezTo>
                    <a:lnTo>
                      <a:pt x="7545" y="3383"/>
                    </a:lnTo>
                    <a:lnTo>
                      <a:pt x="14010" y="3383"/>
                    </a:lnTo>
                    <a:lnTo>
                      <a:pt x="14010" y="3956"/>
                    </a:lnTo>
                    <a:cubicBezTo>
                      <a:pt x="13995" y="4487"/>
                      <a:pt x="14429" y="4930"/>
                      <a:pt x="14980" y="4945"/>
                    </a:cubicBezTo>
                    <a:cubicBezTo>
                      <a:pt x="14998" y="4945"/>
                      <a:pt x="15016" y="4945"/>
                      <a:pt x="15034" y="4945"/>
                    </a:cubicBezTo>
                    <a:lnTo>
                      <a:pt x="16624" y="4945"/>
                    </a:lnTo>
                    <a:cubicBezTo>
                      <a:pt x="17216" y="4945"/>
                      <a:pt x="17782" y="4528"/>
                      <a:pt x="17782" y="3956"/>
                    </a:cubicBezTo>
                    <a:lnTo>
                      <a:pt x="17782" y="3383"/>
                    </a:lnTo>
                    <a:lnTo>
                      <a:pt x="19506" y="3383"/>
                    </a:lnTo>
                    <a:cubicBezTo>
                      <a:pt x="20011" y="3352"/>
                      <a:pt x="20446" y="3723"/>
                      <a:pt x="20478" y="4211"/>
                    </a:cubicBezTo>
                    <a:cubicBezTo>
                      <a:pt x="20481" y="4256"/>
                      <a:pt x="20480" y="4301"/>
                      <a:pt x="20476" y="43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71" name="Graphic 6"/>
              <p:cNvSpPr/>
              <p:nvPr/>
            </p:nvSpPr>
            <p:spPr>
              <a:xfrm>
                <a:off x="99050" y="175150"/>
                <a:ext cx="169494" cy="16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252" extrusionOk="0">
                    <a:moveTo>
                      <a:pt x="4701" y="13648"/>
                    </a:moveTo>
                    <a:lnTo>
                      <a:pt x="3628" y="19816"/>
                    </a:lnTo>
                    <a:cubicBezTo>
                      <a:pt x="3586" y="20081"/>
                      <a:pt x="3628" y="20352"/>
                      <a:pt x="3748" y="20590"/>
                    </a:cubicBezTo>
                    <a:cubicBezTo>
                      <a:pt x="4053" y="21193"/>
                      <a:pt x="4774" y="21427"/>
                      <a:pt x="5357" y="21111"/>
                    </a:cubicBezTo>
                    <a:lnTo>
                      <a:pt x="10724" y="18212"/>
                    </a:lnTo>
                    <a:lnTo>
                      <a:pt x="16091" y="21111"/>
                    </a:lnTo>
                    <a:lnTo>
                      <a:pt x="16627" y="21234"/>
                    </a:lnTo>
                    <a:cubicBezTo>
                      <a:pt x="16886" y="21239"/>
                      <a:pt x="17139" y="21152"/>
                      <a:pt x="17343" y="20988"/>
                    </a:cubicBezTo>
                    <a:cubicBezTo>
                      <a:pt x="17699" y="20718"/>
                      <a:pt x="17883" y="20268"/>
                      <a:pt x="17820" y="19816"/>
                    </a:cubicBezTo>
                    <a:lnTo>
                      <a:pt x="16747" y="13648"/>
                    </a:lnTo>
                    <a:lnTo>
                      <a:pt x="21100" y="9331"/>
                    </a:lnTo>
                    <a:cubicBezTo>
                      <a:pt x="21411" y="8983"/>
                      <a:pt x="21524" y="8492"/>
                      <a:pt x="21398" y="8036"/>
                    </a:cubicBezTo>
                    <a:cubicBezTo>
                      <a:pt x="21237" y="7614"/>
                      <a:pt x="20875" y="7310"/>
                      <a:pt x="20444" y="7234"/>
                    </a:cubicBezTo>
                    <a:lnTo>
                      <a:pt x="14481" y="6309"/>
                    </a:lnTo>
                    <a:lnTo>
                      <a:pt x="11797" y="696"/>
                    </a:lnTo>
                    <a:cubicBezTo>
                      <a:pt x="11680" y="447"/>
                      <a:pt x="11485" y="245"/>
                      <a:pt x="11244" y="124"/>
                    </a:cubicBezTo>
                    <a:cubicBezTo>
                      <a:pt x="10651" y="-173"/>
                      <a:pt x="9938" y="83"/>
                      <a:pt x="9651" y="696"/>
                    </a:cubicBezTo>
                    <a:lnTo>
                      <a:pt x="6967" y="6309"/>
                    </a:lnTo>
                    <a:lnTo>
                      <a:pt x="1004" y="7234"/>
                    </a:lnTo>
                    <a:cubicBezTo>
                      <a:pt x="573" y="7310"/>
                      <a:pt x="211" y="7614"/>
                      <a:pt x="50" y="8036"/>
                    </a:cubicBezTo>
                    <a:cubicBezTo>
                      <a:pt x="-76" y="8492"/>
                      <a:pt x="37" y="8983"/>
                      <a:pt x="348" y="9331"/>
                    </a:cubicBezTo>
                    <a:lnTo>
                      <a:pt x="4701" y="13648"/>
                    </a:lnTo>
                    <a:close/>
                    <a:moveTo>
                      <a:pt x="7981" y="8653"/>
                    </a:moveTo>
                    <a:cubicBezTo>
                      <a:pt x="8356" y="8595"/>
                      <a:pt x="8673" y="8337"/>
                      <a:pt x="8816" y="7974"/>
                    </a:cubicBezTo>
                    <a:lnTo>
                      <a:pt x="10724" y="4027"/>
                    </a:lnTo>
                    <a:lnTo>
                      <a:pt x="12632" y="7974"/>
                    </a:lnTo>
                    <a:cubicBezTo>
                      <a:pt x="12775" y="8337"/>
                      <a:pt x="13092" y="8595"/>
                      <a:pt x="13467" y="8653"/>
                    </a:cubicBezTo>
                    <a:lnTo>
                      <a:pt x="17701" y="9269"/>
                    </a:lnTo>
                    <a:lnTo>
                      <a:pt x="14660" y="12291"/>
                    </a:lnTo>
                    <a:cubicBezTo>
                      <a:pt x="14376" y="12582"/>
                      <a:pt x="14243" y="12994"/>
                      <a:pt x="14302" y="13402"/>
                    </a:cubicBezTo>
                    <a:lnTo>
                      <a:pt x="15017" y="17781"/>
                    </a:lnTo>
                    <a:lnTo>
                      <a:pt x="11261" y="15684"/>
                    </a:lnTo>
                    <a:lnTo>
                      <a:pt x="10724" y="15560"/>
                    </a:lnTo>
                    <a:lnTo>
                      <a:pt x="10187" y="15684"/>
                    </a:lnTo>
                    <a:lnTo>
                      <a:pt x="6431" y="17781"/>
                    </a:lnTo>
                    <a:lnTo>
                      <a:pt x="7146" y="13402"/>
                    </a:lnTo>
                    <a:cubicBezTo>
                      <a:pt x="7205" y="12994"/>
                      <a:pt x="7072" y="12582"/>
                      <a:pt x="6788" y="12291"/>
                    </a:cubicBezTo>
                    <a:lnTo>
                      <a:pt x="3747" y="9269"/>
                    </a:lnTo>
                    <a:lnTo>
                      <a:pt x="7981" y="865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88" name="Group"/>
          <p:cNvGrpSpPr/>
          <p:nvPr/>
        </p:nvGrpSpPr>
        <p:grpSpPr>
          <a:xfrm>
            <a:off x="6302059" y="2295967"/>
            <a:ext cx="668601" cy="668601"/>
            <a:chOff x="0" y="0"/>
            <a:chExt cx="668600" cy="668600"/>
          </a:xfrm>
        </p:grpSpPr>
        <p:sp>
          <p:nvSpPr>
            <p:cNvPr id="574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87" name="Group"/>
            <p:cNvGrpSpPr/>
            <p:nvPr/>
          </p:nvGrpSpPr>
          <p:grpSpPr>
            <a:xfrm>
              <a:off x="147828" y="140426"/>
              <a:ext cx="430199" cy="430198"/>
              <a:chOff x="0" y="0"/>
              <a:chExt cx="430197" cy="430197"/>
            </a:xfrm>
          </p:grpSpPr>
          <p:sp>
            <p:nvSpPr>
              <p:cNvPr id="575" name="Graphic 8"/>
              <p:cNvSpPr/>
              <p:nvPr/>
            </p:nvSpPr>
            <p:spPr>
              <a:xfrm>
                <a:off x="0" y="0"/>
                <a:ext cx="430198" cy="430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21" y="13493"/>
                    </a:moveTo>
                    <a:lnTo>
                      <a:pt x="19121" y="3541"/>
                    </a:lnTo>
                    <a:cubicBezTo>
                      <a:pt x="19121" y="2565"/>
                      <a:pt x="18327" y="1770"/>
                      <a:pt x="17351" y="1770"/>
                    </a:cubicBezTo>
                    <a:lnTo>
                      <a:pt x="16643" y="1770"/>
                    </a:lnTo>
                    <a:lnTo>
                      <a:pt x="16643" y="1062"/>
                    </a:lnTo>
                    <a:cubicBezTo>
                      <a:pt x="16643" y="476"/>
                      <a:pt x="16166" y="0"/>
                      <a:pt x="15580" y="0"/>
                    </a:cubicBezTo>
                    <a:cubicBezTo>
                      <a:pt x="14995" y="0"/>
                      <a:pt x="14518" y="476"/>
                      <a:pt x="14518" y="1062"/>
                    </a:cubicBezTo>
                    <a:lnTo>
                      <a:pt x="14518" y="1770"/>
                    </a:lnTo>
                    <a:lnTo>
                      <a:pt x="12748" y="1770"/>
                    </a:lnTo>
                    <a:lnTo>
                      <a:pt x="12748" y="1062"/>
                    </a:lnTo>
                    <a:cubicBezTo>
                      <a:pt x="12748" y="476"/>
                      <a:pt x="12271" y="0"/>
                      <a:pt x="11685" y="0"/>
                    </a:cubicBezTo>
                    <a:cubicBezTo>
                      <a:pt x="11099" y="0"/>
                      <a:pt x="10623" y="476"/>
                      <a:pt x="10623" y="1062"/>
                    </a:cubicBezTo>
                    <a:lnTo>
                      <a:pt x="10623" y="1770"/>
                    </a:lnTo>
                    <a:lnTo>
                      <a:pt x="8498" y="1770"/>
                    </a:lnTo>
                    <a:lnTo>
                      <a:pt x="8498" y="1062"/>
                    </a:lnTo>
                    <a:cubicBezTo>
                      <a:pt x="8498" y="476"/>
                      <a:pt x="8022" y="0"/>
                      <a:pt x="7436" y="0"/>
                    </a:cubicBezTo>
                    <a:cubicBezTo>
                      <a:pt x="6850" y="0"/>
                      <a:pt x="6374" y="476"/>
                      <a:pt x="6374" y="1062"/>
                    </a:cubicBezTo>
                    <a:lnTo>
                      <a:pt x="6374" y="1770"/>
                    </a:lnTo>
                    <a:lnTo>
                      <a:pt x="4603" y="1770"/>
                    </a:lnTo>
                    <a:lnTo>
                      <a:pt x="4603" y="1062"/>
                    </a:lnTo>
                    <a:cubicBezTo>
                      <a:pt x="4603" y="476"/>
                      <a:pt x="4127" y="0"/>
                      <a:pt x="3541" y="0"/>
                    </a:cubicBezTo>
                    <a:cubicBezTo>
                      <a:pt x="2955" y="0"/>
                      <a:pt x="2479" y="476"/>
                      <a:pt x="2479" y="1062"/>
                    </a:cubicBezTo>
                    <a:lnTo>
                      <a:pt x="2479" y="1770"/>
                    </a:lnTo>
                    <a:lnTo>
                      <a:pt x="1770" y="1770"/>
                    </a:lnTo>
                    <a:cubicBezTo>
                      <a:pt x="794" y="1770"/>
                      <a:pt x="0" y="2565"/>
                      <a:pt x="0" y="3541"/>
                    </a:cubicBezTo>
                    <a:lnTo>
                      <a:pt x="0" y="17705"/>
                    </a:lnTo>
                    <a:cubicBezTo>
                      <a:pt x="0" y="18681"/>
                      <a:pt x="794" y="19475"/>
                      <a:pt x="1770" y="19475"/>
                    </a:cubicBezTo>
                    <a:lnTo>
                      <a:pt x="13677" y="19475"/>
                    </a:lnTo>
                    <a:cubicBezTo>
                      <a:pt x="14413" y="20743"/>
                      <a:pt x="15782" y="21600"/>
                      <a:pt x="17351" y="21600"/>
                    </a:cubicBezTo>
                    <a:cubicBezTo>
                      <a:pt x="19694" y="21600"/>
                      <a:pt x="21600" y="19694"/>
                      <a:pt x="21600" y="17351"/>
                    </a:cubicBezTo>
                    <a:cubicBezTo>
                      <a:pt x="21600" y="15640"/>
                      <a:pt x="20582" y="14166"/>
                      <a:pt x="19121" y="13493"/>
                    </a:cubicBezTo>
                    <a:close/>
                    <a:moveTo>
                      <a:pt x="15226" y="1062"/>
                    </a:moveTo>
                    <a:cubicBezTo>
                      <a:pt x="15226" y="867"/>
                      <a:pt x="15385" y="708"/>
                      <a:pt x="15580" y="708"/>
                    </a:cubicBezTo>
                    <a:cubicBezTo>
                      <a:pt x="15776" y="708"/>
                      <a:pt x="15934" y="867"/>
                      <a:pt x="15934" y="1062"/>
                    </a:cubicBezTo>
                    <a:lnTo>
                      <a:pt x="15934" y="3187"/>
                    </a:lnTo>
                    <a:cubicBezTo>
                      <a:pt x="15934" y="3382"/>
                      <a:pt x="15776" y="3541"/>
                      <a:pt x="15580" y="3541"/>
                    </a:cubicBezTo>
                    <a:cubicBezTo>
                      <a:pt x="15385" y="3541"/>
                      <a:pt x="15226" y="3382"/>
                      <a:pt x="15226" y="3187"/>
                    </a:cubicBezTo>
                    <a:close/>
                    <a:moveTo>
                      <a:pt x="11331" y="1062"/>
                    </a:moveTo>
                    <a:cubicBezTo>
                      <a:pt x="11331" y="867"/>
                      <a:pt x="11490" y="708"/>
                      <a:pt x="11685" y="708"/>
                    </a:cubicBezTo>
                    <a:cubicBezTo>
                      <a:pt x="11881" y="708"/>
                      <a:pt x="12039" y="867"/>
                      <a:pt x="12039" y="1062"/>
                    </a:cubicBezTo>
                    <a:lnTo>
                      <a:pt x="12039" y="3187"/>
                    </a:lnTo>
                    <a:cubicBezTo>
                      <a:pt x="12039" y="3382"/>
                      <a:pt x="11881" y="3541"/>
                      <a:pt x="11685" y="3541"/>
                    </a:cubicBezTo>
                    <a:cubicBezTo>
                      <a:pt x="11490" y="3541"/>
                      <a:pt x="11331" y="3382"/>
                      <a:pt x="11331" y="3187"/>
                    </a:cubicBezTo>
                    <a:close/>
                    <a:moveTo>
                      <a:pt x="7082" y="1062"/>
                    </a:moveTo>
                    <a:cubicBezTo>
                      <a:pt x="7082" y="867"/>
                      <a:pt x="7241" y="708"/>
                      <a:pt x="7436" y="708"/>
                    </a:cubicBezTo>
                    <a:cubicBezTo>
                      <a:pt x="7631" y="708"/>
                      <a:pt x="7790" y="867"/>
                      <a:pt x="7790" y="1062"/>
                    </a:cubicBezTo>
                    <a:lnTo>
                      <a:pt x="7790" y="3187"/>
                    </a:lnTo>
                    <a:cubicBezTo>
                      <a:pt x="7790" y="3382"/>
                      <a:pt x="7631" y="3541"/>
                      <a:pt x="7436" y="3541"/>
                    </a:cubicBezTo>
                    <a:cubicBezTo>
                      <a:pt x="7241" y="3541"/>
                      <a:pt x="7082" y="3382"/>
                      <a:pt x="7082" y="3187"/>
                    </a:cubicBezTo>
                    <a:close/>
                    <a:moveTo>
                      <a:pt x="3187" y="1062"/>
                    </a:moveTo>
                    <a:cubicBezTo>
                      <a:pt x="3187" y="867"/>
                      <a:pt x="3346" y="708"/>
                      <a:pt x="3541" y="708"/>
                    </a:cubicBezTo>
                    <a:cubicBezTo>
                      <a:pt x="3736" y="708"/>
                      <a:pt x="3895" y="867"/>
                      <a:pt x="3895" y="1062"/>
                    </a:cubicBezTo>
                    <a:lnTo>
                      <a:pt x="3895" y="3187"/>
                    </a:lnTo>
                    <a:cubicBezTo>
                      <a:pt x="3895" y="3382"/>
                      <a:pt x="3736" y="3541"/>
                      <a:pt x="3541" y="3541"/>
                    </a:cubicBezTo>
                    <a:cubicBezTo>
                      <a:pt x="3346" y="3541"/>
                      <a:pt x="3187" y="3382"/>
                      <a:pt x="3187" y="3187"/>
                    </a:cubicBezTo>
                    <a:close/>
                    <a:moveTo>
                      <a:pt x="1770" y="2479"/>
                    </a:moveTo>
                    <a:lnTo>
                      <a:pt x="2479" y="2479"/>
                    </a:lnTo>
                    <a:lnTo>
                      <a:pt x="2479" y="3187"/>
                    </a:lnTo>
                    <a:cubicBezTo>
                      <a:pt x="2479" y="3773"/>
                      <a:pt x="2955" y="4249"/>
                      <a:pt x="3541" y="4249"/>
                    </a:cubicBezTo>
                    <a:cubicBezTo>
                      <a:pt x="4127" y="4249"/>
                      <a:pt x="4603" y="3773"/>
                      <a:pt x="4603" y="3187"/>
                    </a:cubicBezTo>
                    <a:lnTo>
                      <a:pt x="4603" y="2479"/>
                    </a:lnTo>
                    <a:lnTo>
                      <a:pt x="6374" y="2479"/>
                    </a:lnTo>
                    <a:lnTo>
                      <a:pt x="6374" y="3187"/>
                    </a:lnTo>
                    <a:cubicBezTo>
                      <a:pt x="6374" y="3773"/>
                      <a:pt x="6850" y="4249"/>
                      <a:pt x="7436" y="4249"/>
                    </a:cubicBezTo>
                    <a:cubicBezTo>
                      <a:pt x="8022" y="4249"/>
                      <a:pt x="8498" y="3773"/>
                      <a:pt x="8498" y="3187"/>
                    </a:cubicBezTo>
                    <a:lnTo>
                      <a:pt x="8498" y="2479"/>
                    </a:lnTo>
                    <a:lnTo>
                      <a:pt x="10623" y="2479"/>
                    </a:lnTo>
                    <a:lnTo>
                      <a:pt x="10623" y="3187"/>
                    </a:lnTo>
                    <a:cubicBezTo>
                      <a:pt x="10623" y="3773"/>
                      <a:pt x="11099" y="4249"/>
                      <a:pt x="11685" y="4249"/>
                    </a:cubicBezTo>
                    <a:cubicBezTo>
                      <a:pt x="12271" y="4249"/>
                      <a:pt x="12748" y="3773"/>
                      <a:pt x="12748" y="3187"/>
                    </a:cubicBezTo>
                    <a:lnTo>
                      <a:pt x="12748" y="2479"/>
                    </a:lnTo>
                    <a:lnTo>
                      <a:pt x="14518" y="2479"/>
                    </a:lnTo>
                    <a:lnTo>
                      <a:pt x="14518" y="3187"/>
                    </a:lnTo>
                    <a:cubicBezTo>
                      <a:pt x="14518" y="3773"/>
                      <a:pt x="14995" y="4249"/>
                      <a:pt x="15580" y="4249"/>
                    </a:cubicBezTo>
                    <a:cubicBezTo>
                      <a:pt x="16166" y="4249"/>
                      <a:pt x="16643" y="3773"/>
                      <a:pt x="16643" y="3187"/>
                    </a:cubicBezTo>
                    <a:lnTo>
                      <a:pt x="16643" y="2479"/>
                    </a:lnTo>
                    <a:lnTo>
                      <a:pt x="17351" y="2479"/>
                    </a:lnTo>
                    <a:cubicBezTo>
                      <a:pt x="17937" y="2479"/>
                      <a:pt x="18413" y="2955"/>
                      <a:pt x="18413" y="3541"/>
                    </a:cubicBezTo>
                    <a:lnTo>
                      <a:pt x="18413" y="5311"/>
                    </a:lnTo>
                    <a:lnTo>
                      <a:pt x="708" y="5311"/>
                    </a:lnTo>
                    <a:lnTo>
                      <a:pt x="708" y="3541"/>
                    </a:lnTo>
                    <a:cubicBezTo>
                      <a:pt x="708" y="2955"/>
                      <a:pt x="1185" y="2479"/>
                      <a:pt x="1770" y="2479"/>
                    </a:cubicBezTo>
                    <a:close/>
                    <a:moveTo>
                      <a:pt x="1770" y="18767"/>
                    </a:moveTo>
                    <a:cubicBezTo>
                      <a:pt x="1185" y="18767"/>
                      <a:pt x="708" y="18291"/>
                      <a:pt x="708" y="17705"/>
                    </a:cubicBezTo>
                    <a:lnTo>
                      <a:pt x="708" y="6020"/>
                    </a:lnTo>
                    <a:lnTo>
                      <a:pt x="18413" y="6020"/>
                    </a:lnTo>
                    <a:lnTo>
                      <a:pt x="18413" y="13241"/>
                    </a:lnTo>
                    <a:cubicBezTo>
                      <a:pt x="18073" y="13153"/>
                      <a:pt x="17718" y="13102"/>
                      <a:pt x="17351" y="13102"/>
                    </a:cubicBezTo>
                    <a:cubicBezTo>
                      <a:pt x="17109" y="13102"/>
                      <a:pt x="16873" y="13127"/>
                      <a:pt x="16643" y="13166"/>
                    </a:cubicBezTo>
                    <a:lnTo>
                      <a:pt x="16643" y="11331"/>
                    </a:lnTo>
                    <a:cubicBezTo>
                      <a:pt x="16643" y="11135"/>
                      <a:pt x="16484" y="10977"/>
                      <a:pt x="16289" y="10977"/>
                    </a:cubicBezTo>
                    <a:lnTo>
                      <a:pt x="14164" y="10977"/>
                    </a:lnTo>
                    <a:cubicBezTo>
                      <a:pt x="13968" y="10977"/>
                      <a:pt x="13810" y="11135"/>
                      <a:pt x="13810" y="11331"/>
                    </a:cubicBezTo>
                    <a:lnTo>
                      <a:pt x="13810" y="13456"/>
                    </a:lnTo>
                    <a:cubicBezTo>
                      <a:pt x="13810" y="13651"/>
                      <a:pt x="13968" y="13810"/>
                      <a:pt x="14164" y="13810"/>
                    </a:cubicBezTo>
                    <a:lnTo>
                      <a:pt x="15007" y="13810"/>
                    </a:lnTo>
                    <a:cubicBezTo>
                      <a:pt x="13860" y="14572"/>
                      <a:pt x="13102" y="15874"/>
                      <a:pt x="13102" y="17351"/>
                    </a:cubicBezTo>
                    <a:cubicBezTo>
                      <a:pt x="13102" y="17848"/>
                      <a:pt x="13192" y="18323"/>
                      <a:pt x="13350" y="18767"/>
                    </a:cubicBezTo>
                    <a:close/>
                    <a:moveTo>
                      <a:pt x="15934" y="13102"/>
                    </a:moveTo>
                    <a:lnTo>
                      <a:pt x="14518" y="13102"/>
                    </a:lnTo>
                    <a:lnTo>
                      <a:pt x="14518" y="11685"/>
                    </a:lnTo>
                    <a:lnTo>
                      <a:pt x="15934" y="11685"/>
                    </a:lnTo>
                    <a:close/>
                    <a:moveTo>
                      <a:pt x="17351" y="20892"/>
                    </a:moveTo>
                    <a:cubicBezTo>
                      <a:pt x="15398" y="20892"/>
                      <a:pt x="13810" y="19303"/>
                      <a:pt x="13810" y="17351"/>
                    </a:cubicBezTo>
                    <a:cubicBezTo>
                      <a:pt x="13810" y="15398"/>
                      <a:pt x="15398" y="13810"/>
                      <a:pt x="17351" y="13810"/>
                    </a:cubicBezTo>
                    <a:cubicBezTo>
                      <a:pt x="19303" y="13810"/>
                      <a:pt x="20892" y="15398"/>
                      <a:pt x="20892" y="17351"/>
                    </a:cubicBezTo>
                    <a:cubicBezTo>
                      <a:pt x="20892" y="19303"/>
                      <a:pt x="19303" y="20892"/>
                      <a:pt x="17351" y="208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76" name="Graphic 8"/>
              <p:cNvSpPr/>
              <p:nvPr/>
            </p:nvSpPr>
            <p:spPr>
              <a:xfrm>
                <a:off x="305897" y="289148"/>
                <a:ext cx="53775" cy="90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67" y="10609"/>
                    </a:moveTo>
                    <a:lnTo>
                      <a:pt x="18767" y="0"/>
                    </a:lnTo>
                    <a:lnTo>
                      <a:pt x="13102" y="0"/>
                    </a:lnTo>
                    <a:lnTo>
                      <a:pt x="13102" y="10609"/>
                    </a:lnTo>
                    <a:cubicBezTo>
                      <a:pt x="11415" y="11194"/>
                      <a:pt x="10269" y="12272"/>
                      <a:pt x="10269" y="13520"/>
                    </a:cubicBezTo>
                    <a:cubicBezTo>
                      <a:pt x="10269" y="13691"/>
                      <a:pt x="10312" y="13855"/>
                      <a:pt x="10353" y="14019"/>
                    </a:cubicBezTo>
                    <a:lnTo>
                      <a:pt x="0" y="18960"/>
                    </a:lnTo>
                    <a:lnTo>
                      <a:pt x="3541" y="21600"/>
                    </a:lnTo>
                    <a:lnTo>
                      <a:pt x="13885" y="16663"/>
                    </a:lnTo>
                    <a:cubicBezTo>
                      <a:pt x="14522" y="16811"/>
                      <a:pt x="15210" y="16900"/>
                      <a:pt x="15934" y="16900"/>
                    </a:cubicBezTo>
                    <a:cubicBezTo>
                      <a:pt x="19063" y="16900"/>
                      <a:pt x="21600" y="15387"/>
                      <a:pt x="21600" y="13520"/>
                    </a:cubicBezTo>
                    <a:cubicBezTo>
                      <a:pt x="21600" y="12272"/>
                      <a:pt x="20454" y="11194"/>
                      <a:pt x="18767" y="106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77" name="Graphic 8"/>
              <p:cNvSpPr/>
              <p:nvPr/>
            </p:nvSpPr>
            <p:spPr>
              <a:xfrm>
                <a:off x="42315" y="141047"/>
                <a:ext cx="56420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7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7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78" name="Graphic 8"/>
              <p:cNvSpPr/>
              <p:nvPr/>
            </p:nvSpPr>
            <p:spPr>
              <a:xfrm>
                <a:off x="119890" y="141047"/>
                <a:ext cx="56420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79" name="Graphic 8"/>
              <p:cNvSpPr/>
              <p:nvPr/>
            </p:nvSpPr>
            <p:spPr>
              <a:xfrm>
                <a:off x="197467" y="141047"/>
                <a:ext cx="56421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80" name="Graphic 8"/>
              <p:cNvSpPr/>
              <p:nvPr/>
            </p:nvSpPr>
            <p:spPr>
              <a:xfrm>
                <a:off x="275044" y="141047"/>
                <a:ext cx="56420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00" y="21600"/>
                    </a:move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close/>
                    <a:moveTo>
                      <a:pt x="5400" y="5400"/>
                    </a:moveTo>
                    <a:lnTo>
                      <a:pt x="16200" y="5400"/>
                    </a:lnTo>
                    <a:lnTo>
                      <a:pt x="16200" y="16200"/>
                    </a:lnTo>
                    <a:lnTo>
                      <a:pt x="5400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81" name="Graphic 8"/>
              <p:cNvSpPr/>
              <p:nvPr/>
            </p:nvSpPr>
            <p:spPr>
              <a:xfrm>
                <a:off x="42315" y="218624"/>
                <a:ext cx="56420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7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7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82" name="Graphic 8"/>
              <p:cNvSpPr/>
              <p:nvPr/>
            </p:nvSpPr>
            <p:spPr>
              <a:xfrm>
                <a:off x="119890" y="218624"/>
                <a:ext cx="56420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83" name="Graphic 8"/>
              <p:cNvSpPr/>
              <p:nvPr/>
            </p:nvSpPr>
            <p:spPr>
              <a:xfrm>
                <a:off x="197467" y="218624"/>
                <a:ext cx="56421" cy="5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84" name="Graphic 8"/>
              <p:cNvSpPr/>
              <p:nvPr/>
            </p:nvSpPr>
            <p:spPr>
              <a:xfrm>
                <a:off x="42315" y="296201"/>
                <a:ext cx="56420" cy="56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7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7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85" name="Graphic 8"/>
              <p:cNvSpPr/>
              <p:nvPr/>
            </p:nvSpPr>
            <p:spPr>
              <a:xfrm>
                <a:off x="119890" y="296201"/>
                <a:ext cx="56420" cy="56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86" name="Graphic 8"/>
              <p:cNvSpPr/>
              <p:nvPr/>
            </p:nvSpPr>
            <p:spPr>
              <a:xfrm>
                <a:off x="197467" y="296201"/>
                <a:ext cx="56421" cy="56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208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208" y="21600"/>
                      <a:pt x="2700" y="21600"/>
                    </a:cubicBezTo>
                    <a:lnTo>
                      <a:pt x="18900" y="21600"/>
                    </a:lnTo>
                    <a:cubicBezTo>
                      <a:pt x="20392" y="21600"/>
                      <a:pt x="21600" y="20392"/>
                      <a:pt x="21600" y="18900"/>
                    </a:cubicBezTo>
                    <a:lnTo>
                      <a:pt x="21600" y="2700"/>
                    </a:lnTo>
                    <a:cubicBezTo>
                      <a:pt x="21600" y="1208"/>
                      <a:pt x="20392" y="0"/>
                      <a:pt x="18900" y="0"/>
                    </a:cubicBezTo>
                    <a:close/>
                    <a:moveTo>
                      <a:pt x="16200" y="16200"/>
                    </a:moveTo>
                    <a:lnTo>
                      <a:pt x="5400" y="16200"/>
                    </a:lnTo>
                    <a:lnTo>
                      <a:pt x="5400" y="5400"/>
                    </a:lnTo>
                    <a:lnTo>
                      <a:pt x="162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03" name="Group"/>
          <p:cNvGrpSpPr/>
          <p:nvPr/>
        </p:nvGrpSpPr>
        <p:grpSpPr>
          <a:xfrm>
            <a:off x="7063586" y="2295967"/>
            <a:ext cx="668601" cy="668601"/>
            <a:chOff x="0" y="0"/>
            <a:chExt cx="668600" cy="668600"/>
          </a:xfrm>
        </p:grpSpPr>
        <p:sp>
          <p:nvSpPr>
            <p:cNvPr id="589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02" name="Group"/>
            <p:cNvGrpSpPr/>
            <p:nvPr/>
          </p:nvGrpSpPr>
          <p:grpSpPr>
            <a:xfrm>
              <a:off x="73890" y="127875"/>
              <a:ext cx="520819" cy="455300"/>
              <a:chOff x="0" y="0"/>
              <a:chExt cx="520817" cy="455299"/>
            </a:xfrm>
          </p:grpSpPr>
          <p:sp>
            <p:nvSpPr>
              <p:cNvPr id="590" name="Graphic 13"/>
              <p:cNvSpPr/>
              <p:nvPr/>
            </p:nvSpPr>
            <p:spPr>
              <a:xfrm>
                <a:off x="436064" y="367702"/>
                <a:ext cx="61250" cy="61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4" y="0"/>
                      <a:pt x="0" y="4845"/>
                      <a:pt x="0" y="10800"/>
                    </a:cubicBezTo>
                    <a:cubicBezTo>
                      <a:pt x="0" y="16755"/>
                      <a:pt x="4844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lose/>
                    <a:moveTo>
                      <a:pt x="10800" y="16219"/>
                    </a:moveTo>
                    <a:cubicBezTo>
                      <a:pt x="7812" y="16219"/>
                      <a:pt x="5381" y="13788"/>
                      <a:pt x="5381" y="10800"/>
                    </a:cubicBezTo>
                    <a:cubicBezTo>
                      <a:pt x="5381" y="7812"/>
                      <a:pt x="7812" y="5381"/>
                      <a:pt x="10800" y="5381"/>
                    </a:cubicBezTo>
                    <a:cubicBezTo>
                      <a:pt x="13788" y="5381"/>
                      <a:pt x="16219" y="7812"/>
                      <a:pt x="16219" y="10800"/>
                    </a:cubicBezTo>
                    <a:cubicBezTo>
                      <a:pt x="16219" y="13788"/>
                      <a:pt x="13788" y="16219"/>
                      <a:pt x="10800" y="16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1" name="Graphic 13"/>
              <p:cNvSpPr/>
              <p:nvPr/>
            </p:nvSpPr>
            <p:spPr>
              <a:xfrm>
                <a:off x="0" y="0"/>
                <a:ext cx="520818" cy="455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72" y="16355"/>
                    </a:moveTo>
                    <a:lnTo>
                      <a:pt x="19672" y="11675"/>
                    </a:lnTo>
                    <a:lnTo>
                      <a:pt x="20649" y="10119"/>
                    </a:lnTo>
                    <a:cubicBezTo>
                      <a:pt x="20719" y="10009"/>
                      <a:pt x="20728" y="9864"/>
                      <a:pt x="20674" y="9743"/>
                    </a:cubicBezTo>
                    <a:cubicBezTo>
                      <a:pt x="20620" y="9622"/>
                      <a:pt x="20511" y="9546"/>
                      <a:pt x="20392" y="9546"/>
                    </a:cubicBezTo>
                    <a:lnTo>
                      <a:pt x="19672" y="9546"/>
                    </a:lnTo>
                    <a:lnTo>
                      <a:pt x="19672" y="5166"/>
                    </a:lnTo>
                    <a:cubicBezTo>
                      <a:pt x="20760" y="4989"/>
                      <a:pt x="21600" y="3917"/>
                      <a:pt x="21600" y="2624"/>
                    </a:cubicBezTo>
                    <a:cubicBezTo>
                      <a:pt x="21600" y="1208"/>
                      <a:pt x="20593" y="56"/>
                      <a:pt x="19355" y="56"/>
                    </a:cubicBezTo>
                    <a:cubicBezTo>
                      <a:pt x="18275" y="56"/>
                      <a:pt x="17370" y="934"/>
                      <a:pt x="17158" y="2098"/>
                    </a:cubicBezTo>
                    <a:lnTo>
                      <a:pt x="16110" y="2098"/>
                    </a:lnTo>
                    <a:lnTo>
                      <a:pt x="16110" y="585"/>
                    </a:lnTo>
                    <a:cubicBezTo>
                      <a:pt x="16110" y="262"/>
                      <a:pt x="15881" y="0"/>
                      <a:pt x="15599" y="0"/>
                    </a:cubicBezTo>
                    <a:lnTo>
                      <a:pt x="5923" y="0"/>
                    </a:lnTo>
                    <a:cubicBezTo>
                      <a:pt x="5641" y="0"/>
                      <a:pt x="5412" y="262"/>
                      <a:pt x="5412" y="585"/>
                    </a:cubicBezTo>
                    <a:lnTo>
                      <a:pt x="5412" y="2098"/>
                    </a:lnTo>
                    <a:lnTo>
                      <a:pt x="3218" y="2098"/>
                    </a:lnTo>
                    <a:cubicBezTo>
                      <a:pt x="2506" y="2098"/>
                      <a:pt x="1927" y="2761"/>
                      <a:pt x="1927" y="3575"/>
                    </a:cubicBezTo>
                    <a:lnTo>
                      <a:pt x="1927" y="8583"/>
                    </a:lnTo>
                    <a:cubicBezTo>
                      <a:pt x="839" y="8760"/>
                      <a:pt x="0" y="9832"/>
                      <a:pt x="0" y="11124"/>
                    </a:cubicBezTo>
                    <a:cubicBezTo>
                      <a:pt x="0" y="12417"/>
                      <a:pt x="839" y="13489"/>
                      <a:pt x="1927" y="13666"/>
                    </a:cubicBezTo>
                    <a:lnTo>
                      <a:pt x="1927" y="14992"/>
                    </a:lnTo>
                    <a:lnTo>
                      <a:pt x="949" y="16548"/>
                    </a:lnTo>
                    <a:cubicBezTo>
                      <a:pt x="880" y="16658"/>
                      <a:pt x="871" y="16803"/>
                      <a:pt x="925" y="16924"/>
                    </a:cubicBezTo>
                    <a:cubicBezTo>
                      <a:pt x="979" y="17045"/>
                      <a:pt x="1088" y="17121"/>
                      <a:pt x="1206" y="17121"/>
                    </a:cubicBezTo>
                    <a:lnTo>
                      <a:pt x="1927" y="17121"/>
                    </a:lnTo>
                    <a:lnTo>
                      <a:pt x="1927" y="18025"/>
                    </a:lnTo>
                    <a:cubicBezTo>
                      <a:pt x="1927" y="18839"/>
                      <a:pt x="2506" y="19502"/>
                      <a:pt x="3218" y="19502"/>
                    </a:cubicBezTo>
                    <a:lnTo>
                      <a:pt x="5412" y="19502"/>
                    </a:lnTo>
                    <a:lnTo>
                      <a:pt x="5412" y="21015"/>
                    </a:lnTo>
                    <a:cubicBezTo>
                      <a:pt x="5412" y="21338"/>
                      <a:pt x="5641" y="21600"/>
                      <a:pt x="5923" y="21600"/>
                    </a:cubicBezTo>
                    <a:lnTo>
                      <a:pt x="7256" y="21600"/>
                    </a:lnTo>
                    <a:cubicBezTo>
                      <a:pt x="7431" y="21600"/>
                      <a:pt x="7573" y="21438"/>
                      <a:pt x="7573" y="21238"/>
                    </a:cubicBezTo>
                    <a:cubicBezTo>
                      <a:pt x="7573" y="21038"/>
                      <a:pt x="7431" y="20876"/>
                      <a:pt x="7256" y="20876"/>
                    </a:cubicBezTo>
                    <a:lnTo>
                      <a:pt x="6045" y="20876"/>
                    </a:lnTo>
                    <a:lnTo>
                      <a:pt x="6045" y="17080"/>
                    </a:lnTo>
                    <a:lnTo>
                      <a:pt x="15478" y="17080"/>
                    </a:lnTo>
                    <a:lnTo>
                      <a:pt x="15478" y="20876"/>
                    </a:lnTo>
                    <a:lnTo>
                      <a:pt x="8733" y="20876"/>
                    </a:lnTo>
                    <a:cubicBezTo>
                      <a:pt x="8558" y="20876"/>
                      <a:pt x="8416" y="21038"/>
                      <a:pt x="8416" y="21238"/>
                    </a:cubicBezTo>
                    <a:cubicBezTo>
                      <a:pt x="8416" y="21438"/>
                      <a:pt x="8558" y="21600"/>
                      <a:pt x="8733" y="21600"/>
                    </a:cubicBezTo>
                    <a:lnTo>
                      <a:pt x="15599" y="21600"/>
                    </a:lnTo>
                    <a:cubicBezTo>
                      <a:pt x="15881" y="21600"/>
                      <a:pt x="16110" y="21338"/>
                      <a:pt x="16110" y="21015"/>
                    </a:cubicBezTo>
                    <a:lnTo>
                      <a:pt x="16110" y="19502"/>
                    </a:lnTo>
                    <a:lnTo>
                      <a:pt x="17174" y="19502"/>
                    </a:lnTo>
                    <a:cubicBezTo>
                      <a:pt x="17412" y="20627"/>
                      <a:pt x="18299" y="21465"/>
                      <a:pt x="19355" y="21465"/>
                    </a:cubicBezTo>
                    <a:cubicBezTo>
                      <a:pt x="20593" y="21465"/>
                      <a:pt x="21600" y="20313"/>
                      <a:pt x="21600" y="18897"/>
                    </a:cubicBezTo>
                    <a:cubicBezTo>
                      <a:pt x="21600" y="17604"/>
                      <a:pt x="20760" y="16532"/>
                      <a:pt x="19672" y="16355"/>
                    </a:cubicBezTo>
                    <a:close/>
                    <a:moveTo>
                      <a:pt x="19775" y="10270"/>
                    </a:moveTo>
                    <a:lnTo>
                      <a:pt x="19355" y="10938"/>
                    </a:lnTo>
                    <a:lnTo>
                      <a:pt x="18935" y="10270"/>
                    </a:lnTo>
                    <a:close/>
                    <a:moveTo>
                      <a:pt x="19355" y="780"/>
                    </a:moveTo>
                    <a:cubicBezTo>
                      <a:pt x="20244" y="780"/>
                      <a:pt x="20967" y="1607"/>
                      <a:pt x="20967" y="2624"/>
                    </a:cubicBezTo>
                    <a:cubicBezTo>
                      <a:pt x="20967" y="3641"/>
                      <a:pt x="20244" y="4468"/>
                      <a:pt x="19355" y="4468"/>
                    </a:cubicBezTo>
                    <a:cubicBezTo>
                      <a:pt x="18466" y="4468"/>
                      <a:pt x="17743" y="3641"/>
                      <a:pt x="17743" y="2624"/>
                    </a:cubicBezTo>
                    <a:cubicBezTo>
                      <a:pt x="17743" y="1607"/>
                      <a:pt x="18466" y="780"/>
                      <a:pt x="19355" y="780"/>
                    </a:cubicBezTo>
                    <a:close/>
                    <a:moveTo>
                      <a:pt x="1824" y="16397"/>
                    </a:moveTo>
                    <a:lnTo>
                      <a:pt x="2244" y="15729"/>
                    </a:lnTo>
                    <a:lnTo>
                      <a:pt x="2664" y="16397"/>
                    </a:lnTo>
                    <a:close/>
                    <a:moveTo>
                      <a:pt x="10445" y="16357"/>
                    </a:moveTo>
                    <a:lnTo>
                      <a:pt x="5923" y="16357"/>
                    </a:lnTo>
                    <a:cubicBezTo>
                      <a:pt x="5641" y="16357"/>
                      <a:pt x="5412" y="16619"/>
                      <a:pt x="5412" y="16941"/>
                    </a:cubicBezTo>
                    <a:lnTo>
                      <a:pt x="5412" y="18778"/>
                    </a:lnTo>
                    <a:lnTo>
                      <a:pt x="3218" y="18778"/>
                    </a:lnTo>
                    <a:cubicBezTo>
                      <a:pt x="2855" y="18778"/>
                      <a:pt x="2560" y="18440"/>
                      <a:pt x="2560" y="18025"/>
                    </a:cubicBezTo>
                    <a:lnTo>
                      <a:pt x="2560" y="17121"/>
                    </a:lnTo>
                    <a:lnTo>
                      <a:pt x="3281" y="17121"/>
                    </a:lnTo>
                    <a:cubicBezTo>
                      <a:pt x="3400" y="17121"/>
                      <a:pt x="3508" y="17045"/>
                      <a:pt x="3563" y="16924"/>
                    </a:cubicBezTo>
                    <a:cubicBezTo>
                      <a:pt x="3617" y="16803"/>
                      <a:pt x="3607" y="16658"/>
                      <a:pt x="3538" y="16547"/>
                    </a:cubicBezTo>
                    <a:lnTo>
                      <a:pt x="2560" y="14991"/>
                    </a:lnTo>
                    <a:lnTo>
                      <a:pt x="2560" y="13667"/>
                    </a:lnTo>
                    <a:cubicBezTo>
                      <a:pt x="3294" y="13551"/>
                      <a:pt x="3929" y="13031"/>
                      <a:pt x="4262" y="12252"/>
                    </a:cubicBezTo>
                    <a:cubicBezTo>
                      <a:pt x="4339" y="12072"/>
                      <a:pt x="4274" y="11855"/>
                      <a:pt x="4117" y="11768"/>
                    </a:cubicBezTo>
                    <a:cubicBezTo>
                      <a:pt x="3960" y="11680"/>
                      <a:pt x="3771" y="11754"/>
                      <a:pt x="3694" y="11934"/>
                    </a:cubicBezTo>
                    <a:cubicBezTo>
                      <a:pt x="3421" y="12572"/>
                      <a:pt x="2865" y="12968"/>
                      <a:pt x="2245" y="12968"/>
                    </a:cubicBezTo>
                    <a:cubicBezTo>
                      <a:pt x="1356" y="12968"/>
                      <a:pt x="633" y="12141"/>
                      <a:pt x="633" y="11124"/>
                    </a:cubicBezTo>
                    <a:cubicBezTo>
                      <a:pt x="633" y="10108"/>
                      <a:pt x="1356" y="9280"/>
                      <a:pt x="2245" y="9280"/>
                    </a:cubicBezTo>
                    <a:cubicBezTo>
                      <a:pt x="2932" y="9280"/>
                      <a:pt x="3544" y="9779"/>
                      <a:pt x="3768" y="10522"/>
                    </a:cubicBezTo>
                    <a:cubicBezTo>
                      <a:pt x="3826" y="10711"/>
                      <a:pt x="4006" y="10811"/>
                      <a:pt x="4171" y="10746"/>
                    </a:cubicBezTo>
                    <a:cubicBezTo>
                      <a:pt x="4336" y="10680"/>
                      <a:pt x="4424" y="10474"/>
                      <a:pt x="4366" y="10285"/>
                    </a:cubicBezTo>
                    <a:cubicBezTo>
                      <a:pt x="4089" y="9366"/>
                      <a:pt x="3384" y="8716"/>
                      <a:pt x="2560" y="8582"/>
                    </a:cubicBezTo>
                    <a:lnTo>
                      <a:pt x="2560" y="3575"/>
                    </a:lnTo>
                    <a:cubicBezTo>
                      <a:pt x="2560" y="3160"/>
                      <a:pt x="2855" y="2822"/>
                      <a:pt x="3218" y="2822"/>
                    </a:cubicBezTo>
                    <a:lnTo>
                      <a:pt x="5412" y="2822"/>
                    </a:lnTo>
                    <a:lnTo>
                      <a:pt x="5412" y="4658"/>
                    </a:lnTo>
                    <a:cubicBezTo>
                      <a:pt x="5412" y="4981"/>
                      <a:pt x="5641" y="5243"/>
                      <a:pt x="5923" y="5243"/>
                    </a:cubicBezTo>
                    <a:lnTo>
                      <a:pt x="10445" y="5243"/>
                    </a:lnTo>
                    <a:lnTo>
                      <a:pt x="10445" y="7492"/>
                    </a:lnTo>
                    <a:lnTo>
                      <a:pt x="5923" y="7492"/>
                    </a:lnTo>
                    <a:cubicBezTo>
                      <a:pt x="5641" y="7492"/>
                      <a:pt x="5412" y="7754"/>
                      <a:pt x="5412" y="8077"/>
                    </a:cubicBezTo>
                    <a:lnTo>
                      <a:pt x="5412" y="13657"/>
                    </a:lnTo>
                    <a:cubicBezTo>
                      <a:pt x="5412" y="13979"/>
                      <a:pt x="5641" y="14242"/>
                      <a:pt x="5923" y="14242"/>
                    </a:cubicBezTo>
                    <a:lnTo>
                      <a:pt x="10445" y="14242"/>
                    </a:lnTo>
                    <a:close/>
                    <a:moveTo>
                      <a:pt x="15478" y="8216"/>
                    </a:moveTo>
                    <a:lnTo>
                      <a:pt x="15478" y="13518"/>
                    </a:lnTo>
                    <a:lnTo>
                      <a:pt x="6045" y="13518"/>
                    </a:lnTo>
                    <a:lnTo>
                      <a:pt x="6045" y="8216"/>
                    </a:lnTo>
                    <a:close/>
                    <a:moveTo>
                      <a:pt x="17113" y="18778"/>
                    </a:moveTo>
                    <a:lnTo>
                      <a:pt x="16110" y="18778"/>
                    </a:lnTo>
                    <a:lnTo>
                      <a:pt x="16110" y="16941"/>
                    </a:lnTo>
                    <a:cubicBezTo>
                      <a:pt x="16110" y="16619"/>
                      <a:pt x="15881" y="16357"/>
                      <a:pt x="15599" y="16357"/>
                    </a:cubicBezTo>
                    <a:lnTo>
                      <a:pt x="11078" y="16357"/>
                    </a:lnTo>
                    <a:lnTo>
                      <a:pt x="11078" y="14242"/>
                    </a:lnTo>
                    <a:lnTo>
                      <a:pt x="15599" y="14242"/>
                    </a:lnTo>
                    <a:cubicBezTo>
                      <a:pt x="15881" y="14242"/>
                      <a:pt x="16110" y="13979"/>
                      <a:pt x="16110" y="13657"/>
                    </a:cubicBezTo>
                    <a:lnTo>
                      <a:pt x="16110" y="8077"/>
                    </a:lnTo>
                    <a:cubicBezTo>
                      <a:pt x="16110" y="7754"/>
                      <a:pt x="15881" y="7492"/>
                      <a:pt x="15599" y="7492"/>
                    </a:cubicBezTo>
                    <a:lnTo>
                      <a:pt x="11078" y="7492"/>
                    </a:lnTo>
                    <a:lnTo>
                      <a:pt x="11078" y="5243"/>
                    </a:lnTo>
                    <a:lnTo>
                      <a:pt x="13036" y="5243"/>
                    </a:lnTo>
                    <a:cubicBezTo>
                      <a:pt x="13211" y="5243"/>
                      <a:pt x="13352" y="5081"/>
                      <a:pt x="13352" y="4882"/>
                    </a:cubicBezTo>
                    <a:cubicBezTo>
                      <a:pt x="13352" y="4682"/>
                      <a:pt x="13211" y="4520"/>
                      <a:pt x="13036" y="4520"/>
                    </a:cubicBezTo>
                    <a:lnTo>
                      <a:pt x="6045" y="4520"/>
                    </a:lnTo>
                    <a:lnTo>
                      <a:pt x="6045" y="724"/>
                    </a:lnTo>
                    <a:lnTo>
                      <a:pt x="15478" y="724"/>
                    </a:lnTo>
                    <a:lnTo>
                      <a:pt x="15478" y="4520"/>
                    </a:lnTo>
                    <a:lnTo>
                      <a:pt x="14512" y="4520"/>
                    </a:lnTo>
                    <a:cubicBezTo>
                      <a:pt x="14338" y="4520"/>
                      <a:pt x="14196" y="4682"/>
                      <a:pt x="14196" y="4881"/>
                    </a:cubicBezTo>
                    <a:cubicBezTo>
                      <a:pt x="14196" y="5081"/>
                      <a:pt x="14338" y="5243"/>
                      <a:pt x="14512" y="5243"/>
                    </a:cubicBezTo>
                    <a:lnTo>
                      <a:pt x="15599" y="5243"/>
                    </a:lnTo>
                    <a:cubicBezTo>
                      <a:pt x="15881" y="5243"/>
                      <a:pt x="16110" y="4981"/>
                      <a:pt x="16110" y="4658"/>
                    </a:cubicBezTo>
                    <a:lnTo>
                      <a:pt x="16110" y="2822"/>
                    </a:lnTo>
                    <a:lnTo>
                      <a:pt x="17118" y="2822"/>
                    </a:lnTo>
                    <a:cubicBezTo>
                      <a:pt x="17198" y="4025"/>
                      <a:pt x="18006" y="4999"/>
                      <a:pt x="19039" y="5166"/>
                    </a:cubicBezTo>
                    <a:lnTo>
                      <a:pt x="19039" y="9546"/>
                    </a:lnTo>
                    <a:lnTo>
                      <a:pt x="18318" y="9546"/>
                    </a:lnTo>
                    <a:cubicBezTo>
                      <a:pt x="18199" y="9546"/>
                      <a:pt x="18090" y="9622"/>
                      <a:pt x="18036" y="9743"/>
                    </a:cubicBezTo>
                    <a:cubicBezTo>
                      <a:pt x="17982" y="9864"/>
                      <a:pt x="17992" y="10009"/>
                      <a:pt x="18061" y="10119"/>
                    </a:cubicBezTo>
                    <a:lnTo>
                      <a:pt x="19039" y="11675"/>
                    </a:lnTo>
                    <a:lnTo>
                      <a:pt x="19039" y="16355"/>
                    </a:lnTo>
                    <a:cubicBezTo>
                      <a:pt x="17984" y="16526"/>
                      <a:pt x="17163" y="17539"/>
                      <a:pt x="17113" y="18778"/>
                    </a:cubicBezTo>
                    <a:close/>
                    <a:moveTo>
                      <a:pt x="19355" y="20741"/>
                    </a:moveTo>
                    <a:cubicBezTo>
                      <a:pt x="18466" y="20741"/>
                      <a:pt x="17743" y="19914"/>
                      <a:pt x="17743" y="18897"/>
                    </a:cubicBezTo>
                    <a:cubicBezTo>
                      <a:pt x="17743" y="17880"/>
                      <a:pt x="18466" y="17053"/>
                      <a:pt x="19355" y="17053"/>
                    </a:cubicBezTo>
                    <a:cubicBezTo>
                      <a:pt x="20244" y="17053"/>
                      <a:pt x="20967" y="17880"/>
                      <a:pt x="20967" y="18897"/>
                    </a:cubicBezTo>
                    <a:cubicBezTo>
                      <a:pt x="20967" y="19914"/>
                      <a:pt x="20244" y="20741"/>
                      <a:pt x="19355" y="207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2" name="Graphic 13"/>
              <p:cNvSpPr/>
              <p:nvPr/>
            </p:nvSpPr>
            <p:spPr>
              <a:xfrm>
                <a:off x="436064" y="24687"/>
                <a:ext cx="61250" cy="61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5"/>
                      <a:pt x="4845" y="21600"/>
                      <a:pt x="10800" y="21600"/>
                    </a:cubicBezTo>
                    <a:close/>
                    <a:moveTo>
                      <a:pt x="10800" y="5381"/>
                    </a:moveTo>
                    <a:cubicBezTo>
                      <a:pt x="13788" y="5381"/>
                      <a:pt x="16219" y="7812"/>
                      <a:pt x="16219" y="10800"/>
                    </a:cubicBezTo>
                    <a:cubicBezTo>
                      <a:pt x="16219" y="13788"/>
                      <a:pt x="13788" y="16218"/>
                      <a:pt x="10800" y="16218"/>
                    </a:cubicBezTo>
                    <a:cubicBezTo>
                      <a:pt x="7812" y="16218"/>
                      <a:pt x="5381" y="13788"/>
                      <a:pt x="5381" y="10800"/>
                    </a:cubicBezTo>
                    <a:cubicBezTo>
                      <a:pt x="5381" y="7812"/>
                      <a:pt x="7812" y="5381"/>
                      <a:pt x="10800" y="53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3" name="Graphic 13"/>
              <p:cNvSpPr/>
              <p:nvPr/>
            </p:nvSpPr>
            <p:spPr>
              <a:xfrm>
                <a:off x="23502" y="203863"/>
                <a:ext cx="61250" cy="61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4" y="0"/>
                      <a:pt x="0" y="4844"/>
                      <a:pt x="0" y="10800"/>
                    </a:cubicBezTo>
                    <a:cubicBezTo>
                      <a:pt x="0" y="16755"/>
                      <a:pt x="4844" y="21600"/>
                      <a:pt x="10800" y="21600"/>
                    </a:cubicBezTo>
                    <a:cubicBezTo>
                      <a:pt x="16755" y="21600"/>
                      <a:pt x="21600" y="16755"/>
                      <a:pt x="21600" y="10800"/>
                    </a:cubicBezTo>
                    <a:cubicBezTo>
                      <a:pt x="21600" y="4844"/>
                      <a:pt x="16755" y="0"/>
                      <a:pt x="10800" y="0"/>
                    </a:cubicBezTo>
                    <a:close/>
                    <a:moveTo>
                      <a:pt x="10800" y="16219"/>
                    </a:moveTo>
                    <a:cubicBezTo>
                      <a:pt x="7812" y="16219"/>
                      <a:pt x="5381" y="13788"/>
                      <a:pt x="5381" y="10800"/>
                    </a:cubicBezTo>
                    <a:cubicBezTo>
                      <a:pt x="5381" y="7812"/>
                      <a:pt x="7812" y="5381"/>
                      <a:pt x="10800" y="5381"/>
                    </a:cubicBezTo>
                    <a:cubicBezTo>
                      <a:pt x="13788" y="5381"/>
                      <a:pt x="16219" y="7812"/>
                      <a:pt x="16219" y="10800"/>
                    </a:cubicBezTo>
                    <a:cubicBezTo>
                      <a:pt x="16219" y="13788"/>
                      <a:pt x="13788" y="16219"/>
                      <a:pt x="10800" y="16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4" name="Graphic 13"/>
              <p:cNvSpPr/>
              <p:nvPr/>
            </p:nvSpPr>
            <p:spPr>
              <a:xfrm>
                <a:off x="166523" y="191684"/>
                <a:ext cx="185898" cy="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7" y="21600"/>
                    </a:moveTo>
                    <a:lnTo>
                      <a:pt x="20714" y="21600"/>
                    </a:lnTo>
                    <a:cubicBezTo>
                      <a:pt x="21203" y="21600"/>
                      <a:pt x="21600" y="16764"/>
                      <a:pt x="21600" y="10801"/>
                    </a:cubicBezTo>
                    <a:cubicBezTo>
                      <a:pt x="21600" y="4836"/>
                      <a:pt x="21203" y="0"/>
                      <a:pt x="20714" y="0"/>
                    </a:cubicBezTo>
                    <a:lnTo>
                      <a:pt x="887" y="0"/>
                    </a:lnTo>
                    <a:cubicBezTo>
                      <a:pt x="397" y="0"/>
                      <a:pt x="0" y="4836"/>
                      <a:pt x="0" y="10801"/>
                    </a:cubicBezTo>
                    <a:cubicBezTo>
                      <a:pt x="0" y="16764"/>
                      <a:pt x="397" y="21600"/>
                      <a:pt x="887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5" name="Graphic 13"/>
              <p:cNvSpPr/>
              <p:nvPr/>
            </p:nvSpPr>
            <p:spPr>
              <a:xfrm>
                <a:off x="166523" y="220309"/>
                <a:ext cx="185898" cy="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7" y="21600"/>
                    </a:moveTo>
                    <a:lnTo>
                      <a:pt x="20714" y="21600"/>
                    </a:lnTo>
                    <a:cubicBezTo>
                      <a:pt x="21203" y="21600"/>
                      <a:pt x="21600" y="16764"/>
                      <a:pt x="21600" y="10799"/>
                    </a:cubicBezTo>
                    <a:cubicBezTo>
                      <a:pt x="21600" y="4836"/>
                      <a:pt x="21203" y="0"/>
                      <a:pt x="20714" y="0"/>
                    </a:cubicBezTo>
                    <a:lnTo>
                      <a:pt x="887" y="0"/>
                    </a:lnTo>
                    <a:cubicBezTo>
                      <a:pt x="397" y="0"/>
                      <a:pt x="0" y="4836"/>
                      <a:pt x="0" y="10799"/>
                    </a:cubicBezTo>
                    <a:cubicBezTo>
                      <a:pt x="0" y="16764"/>
                      <a:pt x="397" y="21600"/>
                      <a:pt x="887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6" name="Graphic 13"/>
              <p:cNvSpPr/>
              <p:nvPr/>
            </p:nvSpPr>
            <p:spPr>
              <a:xfrm>
                <a:off x="203189" y="248934"/>
                <a:ext cx="112567" cy="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36" y="0"/>
                    </a:moveTo>
                    <a:lnTo>
                      <a:pt x="1464" y="0"/>
                    </a:lnTo>
                    <a:cubicBezTo>
                      <a:pt x="655" y="0"/>
                      <a:pt x="0" y="4836"/>
                      <a:pt x="0" y="10801"/>
                    </a:cubicBezTo>
                    <a:cubicBezTo>
                      <a:pt x="0" y="16764"/>
                      <a:pt x="655" y="21600"/>
                      <a:pt x="1464" y="21600"/>
                    </a:cubicBezTo>
                    <a:lnTo>
                      <a:pt x="20136" y="21600"/>
                    </a:lnTo>
                    <a:cubicBezTo>
                      <a:pt x="20945" y="21600"/>
                      <a:pt x="21600" y="16764"/>
                      <a:pt x="21600" y="10801"/>
                    </a:cubicBezTo>
                    <a:cubicBezTo>
                      <a:pt x="21600" y="4836"/>
                      <a:pt x="20945" y="0"/>
                      <a:pt x="201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7" name="Graphic 13"/>
              <p:cNvSpPr/>
              <p:nvPr/>
            </p:nvSpPr>
            <p:spPr>
              <a:xfrm>
                <a:off x="166523" y="31345"/>
                <a:ext cx="185898" cy="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4836"/>
                      <a:pt x="21203" y="0"/>
                      <a:pt x="20714" y="0"/>
                    </a:cubicBezTo>
                    <a:lnTo>
                      <a:pt x="887" y="0"/>
                    </a:lnTo>
                    <a:cubicBezTo>
                      <a:pt x="397" y="0"/>
                      <a:pt x="0" y="4836"/>
                      <a:pt x="0" y="10801"/>
                    </a:cubicBezTo>
                    <a:cubicBezTo>
                      <a:pt x="0" y="16764"/>
                      <a:pt x="397" y="21600"/>
                      <a:pt x="887" y="21600"/>
                    </a:cubicBezTo>
                    <a:lnTo>
                      <a:pt x="20714" y="21600"/>
                    </a:lnTo>
                    <a:cubicBezTo>
                      <a:pt x="21203" y="21600"/>
                      <a:pt x="21600" y="16764"/>
                      <a:pt x="21600" y="108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8" name="Graphic 13"/>
              <p:cNvSpPr/>
              <p:nvPr/>
            </p:nvSpPr>
            <p:spPr>
              <a:xfrm>
                <a:off x="205621" y="59969"/>
                <a:ext cx="107705" cy="17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70" y="0"/>
                    </a:moveTo>
                    <a:lnTo>
                      <a:pt x="1530" y="0"/>
                    </a:lnTo>
                    <a:cubicBezTo>
                      <a:pt x="685" y="0"/>
                      <a:pt x="0" y="4836"/>
                      <a:pt x="0" y="10801"/>
                    </a:cubicBezTo>
                    <a:cubicBezTo>
                      <a:pt x="0" y="16764"/>
                      <a:pt x="685" y="21600"/>
                      <a:pt x="1530" y="21600"/>
                    </a:cubicBezTo>
                    <a:lnTo>
                      <a:pt x="20070" y="21600"/>
                    </a:lnTo>
                    <a:cubicBezTo>
                      <a:pt x="20915" y="21600"/>
                      <a:pt x="21600" y="16764"/>
                      <a:pt x="21600" y="10801"/>
                    </a:cubicBezTo>
                    <a:cubicBezTo>
                      <a:pt x="21600" y="4836"/>
                      <a:pt x="20915" y="0"/>
                      <a:pt x="20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599" name="Graphic 13"/>
              <p:cNvSpPr/>
              <p:nvPr/>
            </p:nvSpPr>
            <p:spPr>
              <a:xfrm>
                <a:off x="164443" y="371371"/>
                <a:ext cx="58173" cy="5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34"/>
                    </a:moveTo>
                    <a:lnTo>
                      <a:pt x="21600" y="3966"/>
                    </a:lnTo>
                    <a:cubicBezTo>
                      <a:pt x="21600" y="1779"/>
                      <a:pt x="19821" y="0"/>
                      <a:pt x="17634" y="0"/>
                    </a:cubicBezTo>
                    <a:lnTo>
                      <a:pt x="3966" y="0"/>
                    </a:lnTo>
                    <a:cubicBezTo>
                      <a:pt x="1779" y="0"/>
                      <a:pt x="0" y="1779"/>
                      <a:pt x="0" y="3966"/>
                    </a:cubicBezTo>
                    <a:lnTo>
                      <a:pt x="0" y="17634"/>
                    </a:lnTo>
                    <a:cubicBezTo>
                      <a:pt x="0" y="19821"/>
                      <a:pt x="1779" y="21600"/>
                      <a:pt x="3966" y="21600"/>
                    </a:cubicBezTo>
                    <a:lnTo>
                      <a:pt x="17634" y="21600"/>
                    </a:lnTo>
                    <a:cubicBezTo>
                      <a:pt x="19821" y="21600"/>
                      <a:pt x="21600" y="19821"/>
                      <a:pt x="21600" y="17634"/>
                    </a:cubicBezTo>
                    <a:close/>
                    <a:moveTo>
                      <a:pt x="15934" y="15934"/>
                    </a:moveTo>
                    <a:lnTo>
                      <a:pt x="5666" y="15934"/>
                    </a:lnTo>
                    <a:lnTo>
                      <a:pt x="5666" y="5666"/>
                    </a:lnTo>
                    <a:lnTo>
                      <a:pt x="15934" y="566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00" name="Graphic 13"/>
              <p:cNvSpPr/>
              <p:nvPr/>
            </p:nvSpPr>
            <p:spPr>
              <a:xfrm>
                <a:off x="237712" y="377576"/>
                <a:ext cx="116790" cy="17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1" y="21600"/>
                    </a:moveTo>
                    <a:lnTo>
                      <a:pt x="20189" y="21600"/>
                    </a:lnTo>
                    <a:cubicBezTo>
                      <a:pt x="20968" y="21600"/>
                      <a:pt x="21600" y="16764"/>
                      <a:pt x="21600" y="10801"/>
                    </a:cubicBezTo>
                    <a:cubicBezTo>
                      <a:pt x="21600" y="4836"/>
                      <a:pt x="20968" y="0"/>
                      <a:pt x="20189" y="0"/>
                    </a:cubicBezTo>
                    <a:lnTo>
                      <a:pt x="1411" y="0"/>
                    </a:lnTo>
                    <a:cubicBezTo>
                      <a:pt x="632" y="0"/>
                      <a:pt x="0" y="4836"/>
                      <a:pt x="0" y="10801"/>
                    </a:cubicBezTo>
                    <a:cubicBezTo>
                      <a:pt x="0" y="16764"/>
                      <a:pt x="632" y="21600"/>
                      <a:pt x="141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01" name="Graphic 13"/>
              <p:cNvSpPr/>
              <p:nvPr/>
            </p:nvSpPr>
            <p:spPr>
              <a:xfrm>
                <a:off x="237712" y="403743"/>
                <a:ext cx="116790" cy="17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1" y="21600"/>
                    </a:moveTo>
                    <a:lnTo>
                      <a:pt x="20189" y="21600"/>
                    </a:lnTo>
                    <a:cubicBezTo>
                      <a:pt x="20968" y="21600"/>
                      <a:pt x="21600" y="16764"/>
                      <a:pt x="21600" y="10801"/>
                    </a:cubicBezTo>
                    <a:cubicBezTo>
                      <a:pt x="21600" y="4836"/>
                      <a:pt x="20968" y="0"/>
                      <a:pt x="20189" y="0"/>
                    </a:cubicBezTo>
                    <a:lnTo>
                      <a:pt x="1411" y="0"/>
                    </a:lnTo>
                    <a:cubicBezTo>
                      <a:pt x="632" y="0"/>
                      <a:pt x="0" y="4836"/>
                      <a:pt x="0" y="10801"/>
                    </a:cubicBezTo>
                    <a:cubicBezTo>
                      <a:pt x="0" y="16764"/>
                      <a:pt x="632" y="21600"/>
                      <a:pt x="141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20" name="Group"/>
          <p:cNvGrpSpPr/>
          <p:nvPr/>
        </p:nvGrpSpPr>
        <p:grpSpPr>
          <a:xfrm>
            <a:off x="7825113" y="2295967"/>
            <a:ext cx="668601" cy="668601"/>
            <a:chOff x="0" y="0"/>
            <a:chExt cx="668600" cy="668600"/>
          </a:xfrm>
        </p:grpSpPr>
        <p:sp>
          <p:nvSpPr>
            <p:cNvPr id="604" name="Rectangle: Rounded Corners 77"/>
            <p:cNvSpPr/>
            <p:nvPr/>
          </p:nvSpPr>
          <p:spPr>
            <a:xfrm>
              <a:off x="0" y="0"/>
              <a:ext cx="668601" cy="6686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19" name="Group"/>
            <p:cNvGrpSpPr/>
            <p:nvPr/>
          </p:nvGrpSpPr>
          <p:grpSpPr>
            <a:xfrm>
              <a:off x="177866" y="140599"/>
              <a:ext cx="355823" cy="429852"/>
              <a:chOff x="0" y="0"/>
              <a:chExt cx="355821" cy="429850"/>
            </a:xfrm>
          </p:grpSpPr>
          <p:sp>
            <p:nvSpPr>
              <p:cNvPr id="605" name="Graphic 6"/>
              <p:cNvSpPr/>
              <p:nvPr/>
            </p:nvSpPr>
            <p:spPr>
              <a:xfrm>
                <a:off x="26922" y="80759"/>
                <a:ext cx="281789" cy="133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17" y="21600"/>
                    </a:moveTo>
                    <a:cubicBezTo>
                      <a:pt x="21384" y="21600"/>
                      <a:pt x="21600" y="21145"/>
                      <a:pt x="21600" y="20583"/>
                    </a:cubicBezTo>
                    <a:cubicBezTo>
                      <a:pt x="21600" y="20021"/>
                      <a:pt x="21384" y="19566"/>
                      <a:pt x="21117" y="19566"/>
                    </a:cubicBezTo>
                    <a:lnTo>
                      <a:pt x="20568" y="19566"/>
                    </a:lnTo>
                    <a:lnTo>
                      <a:pt x="20568" y="9713"/>
                    </a:lnTo>
                    <a:cubicBezTo>
                      <a:pt x="20568" y="8553"/>
                      <a:pt x="20120" y="7609"/>
                      <a:pt x="19570" y="7609"/>
                    </a:cubicBezTo>
                    <a:lnTo>
                      <a:pt x="17506" y="7609"/>
                    </a:lnTo>
                    <a:cubicBezTo>
                      <a:pt x="16956" y="7609"/>
                      <a:pt x="16508" y="8553"/>
                      <a:pt x="16508" y="9713"/>
                    </a:cubicBezTo>
                    <a:lnTo>
                      <a:pt x="16508" y="19566"/>
                    </a:lnTo>
                    <a:lnTo>
                      <a:pt x="15410" y="19566"/>
                    </a:lnTo>
                    <a:lnTo>
                      <a:pt x="15410" y="15148"/>
                    </a:lnTo>
                    <a:cubicBezTo>
                      <a:pt x="15410" y="13988"/>
                      <a:pt x="14962" y="13044"/>
                      <a:pt x="14411" y="13044"/>
                    </a:cubicBezTo>
                    <a:lnTo>
                      <a:pt x="12348" y="13044"/>
                    </a:lnTo>
                    <a:cubicBezTo>
                      <a:pt x="11797" y="13044"/>
                      <a:pt x="11349" y="13988"/>
                      <a:pt x="11349" y="15148"/>
                    </a:cubicBezTo>
                    <a:lnTo>
                      <a:pt x="11349" y="19566"/>
                    </a:lnTo>
                    <a:lnTo>
                      <a:pt x="10251" y="19566"/>
                    </a:lnTo>
                    <a:lnTo>
                      <a:pt x="10251" y="8626"/>
                    </a:lnTo>
                    <a:cubicBezTo>
                      <a:pt x="10251" y="8064"/>
                      <a:pt x="10035" y="7609"/>
                      <a:pt x="9768" y="7609"/>
                    </a:cubicBezTo>
                    <a:cubicBezTo>
                      <a:pt x="9502" y="7609"/>
                      <a:pt x="9286" y="8064"/>
                      <a:pt x="9286" y="8626"/>
                    </a:cubicBezTo>
                    <a:lnTo>
                      <a:pt x="9286" y="19566"/>
                    </a:lnTo>
                    <a:lnTo>
                      <a:pt x="7156" y="19566"/>
                    </a:lnTo>
                    <a:lnTo>
                      <a:pt x="7156" y="2104"/>
                    </a:lnTo>
                    <a:cubicBezTo>
                      <a:pt x="7156" y="2065"/>
                      <a:pt x="7171" y="2034"/>
                      <a:pt x="7189" y="2034"/>
                    </a:cubicBezTo>
                    <a:lnTo>
                      <a:pt x="9252" y="2034"/>
                    </a:lnTo>
                    <a:cubicBezTo>
                      <a:pt x="9271" y="2034"/>
                      <a:pt x="9286" y="2065"/>
                      <a:pt x="9286" y="2104"/>
                    </a:cubicBezTo>
                    <a:lnTo>
                      <a:pt x="9286" y="4278"/>
                    </a:lnTo>
                    <a:cubicBezTo>
                      <a:pt x="9286" y="4840"/>
                      <a:pt x="9502" y="5295"/>
                      <a:pt x="9768" y="5295"/>
                    </a:cubicBezTo>
                    <a:cubicBezTo>
                      <a:pt x="10035" y="5295"/>
                      <a:pt x="10251" y="4840"/>
                      <a:pt x="10251" y="4278"/>
                    </a:cubicBezTo>
                    <a:lnTo>
                      <a:pt x="10251" y="2104"/>
                    </a:lnTo>
                    <a:cubicBezTo>
                      <a:pt x="10251" y="944"/>
                      <a:pt x="9803" y="0"/>
                      <a:pt x="9252" y="0"/>
                    </a:cubicBezTo>
                    <a:lnTo>
                      <a:pt x="7189" y="0"/>
                    </a:lnTo>
                    <a:cubicBezTo>
                      <a:pt x="6638" y="0"/>
                      <a:pt x="6190" y="944"/>
                      <a:pt x="6190" y="2104"/>
                    </a:cubicBezTo>
                    <a:lnTo>
                      <a:pt x="6190" y="19566"/>
                    </a:lnTo>
                    <a:lnTo>
                      <a:pt x="5092" y="19566"/>
                    </a:lnTo>
                    <a:lnTo>
                      <a:pt x="5092" y="10800"/>
                    </a:lnTo>
                    <a:cubicBezTo>
                      <a:pt x="5092" y="9640"/>
                      <a:pt x="4644" y="8696"/>
                      <a:pt x="4094" y="8696"/>
                    </a:cubicBezTo>
                    <a:lnTo>
                      <a:pt x="2030" y="8696"/>
                    </a:lnTo>
                    <a:cubicBezTo>
                      <a:pt x="1480" y="8696"/>
                      <a:pt x="1032" y="9640"/>
                      <a:pt x="1032" y="10800"/>
                    </a:cubicBezTo>
                    <a:lnTo>
                      <a:pt x="1032" y="19566"/>
                    </a:lnTo>
                    <a:lnTo>
                      <a:pt x="483" y="19566"/>
                    </a:lnTo>
                    <a:cubicBezTo>
                      <a:pt x="216" y="19566"/>
                      <a:pt x="0" y="20021"/>
                      <a:pt x="0" y="20583"/>
                    </a:cubicBezTo>
                    <a:cubicBezTo>
                      <a:pt x="0" y="21145"/>
                      <a:pt x="216" y="21600"/>
                      <a:pt x="483" y="21600"/>
                    </a:cubicBezTo>
                    <a:close/>
                    <a:moveTo>
                      <a:pt x="17473" y="9713"/>
                    </a:moveTo>
                    <a:cubicBezTo>
                      <a:pt x="17473" y="9674"/>
                      <a:pt x="17488" y="9643"/>
                      <a:pt x="17506" y="9643"/>
                    </a:cubicBezTo>
                    <a:lnTo>
                      <a:pt x="19570" y="9643"/>
                    </a:lnTo>
                    <a:cubicBezTo>
                      <a:pt x="19588" y="9643"/>
                      <a:pt x="19603" y="9674"/>
                      <a:pt x="19603" y="9713"/>
                    </a:cubicBezTo>
                    <a:lnTo>
                      <a:pt x="19603" y="19566"/>
                    </a:lnTo>
                    <a:lnTo>
                      <a:pt x="17473" y="19566"/>
                    </a:lnTo>
                    <a:lnTo>
                      <a:pt x="17473" y="9713"/>
                    </a:lnTo>
                    <a:close/>
                    <a:moveTo>
                      <a:pt x="12314" y="15148"/>
                    </a:moveTo>
                    <a:cubicBezTo>
                      <a:pt x="12314" y="15109"/>
                      <a:pt x="12329" y="15078"/>
                      <a:pt x="12348" y="15078"/>
                    </a:cubicBezTo>
                    <a:lnTo>
                      <a:pt x="14411" y="15078"/>
                    </a:lnTo>
                    <a:cubicBezTo>
                      <a:pt x="14429" y="15078"/>
                      <a:pt x="14444" y="15109"/>
                      <a:pt x="14444" y="15148"/>
                    </a:cubicBezTo>
                    <a:lnTo>
                      <a:pt x="14444" y="19566"/>
                    </a:lnTo>
                    <a:lnTo>
                      <a:pt x="12314" y="19566"/>
                    </a:lnTo>
                    <a:lnTo>
                      <a:pt x="12314" y="15148"/>
                    </a:lnTo>
                    <a:close/>
                    <a:moveTo>
                      <a:pt x="1997" y="10800"/>
                    </a:moveTo>
                    <a:cubicBezTo>
                      <a:pt x="1997" y="10761"/>
                      <a:pt x="2012" y="10730"/>
                      <a:pt x="2030" y="10730"/>
                    </a:cubicBezTo>
                    <a:lnTo>
                      <a:pt x="4094" y="10730"/>
                    </a:lnTo>
                    <a:cubicBezTo>
                      <a:pt x="4112" y="10730"/>
                      <a:pt x="4127" y="10761"/>
                      <a:pt x="4127" y="10800"/>
                    </a:cubicBezTo>
                    <a:lnTo>
                      <a:pt x="4127" y="19566"/>
                    </a:lnTo>
                    <a:lnTo>
                      <a:pt x="1997" y="19566"/>
                    </a:lnTo>
                    <a:lnTo>
                      <a:pt x="1997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06" name="Graphic 6"/>
              <p:cNvSpPr/>
              <p:nvPr/>
            </p:nvSpPr>
            <p:spPr>
              <a:xfrm>
                <a:off x="0" y="0"/>
                <a:ext cx="335631" cy="402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64" y="20925"/>
                    </a:moveTo>
                    <a:lnTo>
                      <a:pt x="838" y="20925"/>
                    </a:lnTo>
                    <a:cubicBezTo>
                      <a:pt x="823" y="20925"/>
                      <a:pt x="810" y="20915"/>
                      <a:pt x="810" y="20902"/>
                    </a:cubicBezTo>
                    <a:lnTo>
                      <a:pt x="810" y="698"/>
                    </a:lnTo>
                    <a:cubicBezTo>
                      <a:pt x="810" y="686"/>
                      <a:pt x="823" y="675"/>
                      <a:pt x="838" y="675"/>
                    </a:cubicBezTo>
                    <a:lnTo>
                      <a:pt x="15892" y="675"/>
                    </a:lnTo>
                    <a:cubicBezTo>
                      <a:pt x="15937" y="675"/>
                      <a:pt x="15982" y="679"/>
                      <a:pt x="16025" y="684"/>
                    </a:cubicBezTo>
                    <a:lnTo>
                      <a:pt x="16025" y="3945"/>
                    </a:lnTo>
                    <a:cubicBezTo>
                      <a:pt x="16025" y="4330"/>
                      <a:pt x="16401" y="4644"/>
                      <a:pt x="16864" y="4644"/>
                    </a:cubicBezTo>
                    <a:lnTo>
                      <a:pt x="20779" y="4644"/>
                    </a:lnTo>
                    <a:cubicBezTo>
                      <a:pt x="20785" y="4680"/>
                      <a:pt x="20790" y="4717"/>
                      <a:pt x="20790" y="4754"/>
                    </a:cubicBezTo>
                    <a:lnTo>
                      <a:pt x="20790" y="18376"/>
                    </a:lnTo>
                    <a:cubicBezTo>
                      <a:pt x="20790" y="18563"/>
                      <a:pt x="20971" y="18714"/>
                      <a:pt x="21195" y="18714"/>
                    </a:cubicBezTo>
                    <a:cubicBezTo>
                      <a:pt x="21419" y="18714"/>
                      <a:pt x="21600" y="18563"/>
                      <a:pt x="21600" y="18376"/>
                    </a:cubicBezTo>
                    <a:lnTo>
                      <a:pt x="21600" y="4754"/>
                    </a:lnTo>
                    <a:cubicBezTo>
                      <a:pt x="21600" y="4375"/>
                      <a:pt x="21423" y="4018"/>
                      <a:pt x="21101" y="3750"/>
                    </a:cubicBezTo>
                    <a:lnTo>
                      <a:pt x="17098" y="416"/>
                    </a:lnTo>
                    <a:cubicBezTo>
                      <a:pt x="16776" y="148"/>
                      <a:pt x="16348" y="0"/>
                      <a:pt x="15892" y="0"/>
                    </a:cubicBezTo>
                    <a:lnTo>
                      <a:pt x="838" y="0"/>
                    </a:lnTo>
                    <a:cubicBezTo>
                      <a:pt x="376" y="0"/>
                      <a:pt x="0" y="313"/>
                      <a:pt x="0" y="698"/>
                    </a:cubicBezTo>
                    <a:lnTo>
                      <a:pt x="0" y="20902"/>
                    </a:lnTo>
                    <a:cubicBezTo>
                      <a:pt x="0" y="21287"/>
                      <a:pt x="376" y="21600"/>
                      <a:pt x="838" y="21600"/>
                    </a:cubicBezTo>
                    <a:lnTo>
                      <a:pt x="16864" y="21600"/>
                    </a:lnTo>
                    <a:cubicBezTo>
                      <a:pt x="17087" y="21600"/>
                      <a:pt x="17269" y="21449"/>
                      <a:pt x="17269" y="21262"/>
                    </a:cubicBezTo>
                    <a:cubicBezTo>
                      <a:pt x="17269" y="21076"/>
                      <a:pt x="17087" y="20925"/>
                      <a:pt x="16864" y="20925"/>
                    </a:cubicBezTo>
                    <a:close/>
                    <a:moveTo>
                      <a:pt x="20217" y="3968"/>
                    </a:moveTo>
                    <a:lnTo>
                      <a:pt x="16864" y="3968"/>
                    </a:lnTo>
                    <a:cubicBezTo>
                      <a:pt x="16848" y="3968"/>
                      <a:pt x="16836" y="3958"/>
                      <a:pt x="16836" y="3945"/>
                    </a:cubicBezTo>
                    <a:lnTo>
                      <a:pt x="16836" y="115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07" name="Graphic 6"/>
              <p:cNvSpPr/>
              <p:nvPr/>
            </p:nvSpPr>
            <p:spPr>
              <a:xfrm>
                <a:off x="161519" y="235548"/>
                <a:ext cx="194303" cy="19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56" y="17851"/>
                    </a:moveTo>
                    <a:lnTo>
                      <a:pt x="15720" y="12614"/>
                    </a:lnTo>
                    <a:cubicBezTo>
                      <a:pt x="15305" y="12199"/>
                      <a:pt x="14754" y="11970"/>
                      <a:pt x="14167" y="11970"/>
                    </a:cubicBezTo>
                    <a:cubicBezTo>
                      <a:pt x="13822" y="11970"/>
                      <a:pt x="13489" y="12050"/>
                      <a:pt x="13189" y="12199"/>
                    </a:cubicBezTo>
                    <a:lnTo>
                      <a:pt x="11878" y="10889"/>
                    </a:lnTo>
                    <a:cubicBezTo>
                      <a:pt x="12810" y="9739"/>
                      <a:pt x="13370" y="8277"/>
                      <a:pt x="13370" y="6685"/>
                    </a:cubicBezTo>
                    <a:cubicBezTo>
                      <a:pt x="13370" y="2999"/>
                      <a:pt x="10371" y="0"/>
                      <a:pt x="6685" y="0"/>
                    </a:cubicBezTo>
                    <a:cubicBezTo>
                      <a:pt x="2999" y="0"/>
                      <a:pt x="0" y="2999"/>
                      <a:pt x="0" y="6685"/>
                    </a:cubicBezTo>
                    <a:cubicBezTo>
                      <a:pt x="0" y="10371"/>
                      <a:pt x="2999" y="13370"/>
                      <a:pt x="6685" y="13370"/>
                    </a:cubicBezTo>
                    <a:cubicBezTo>
                      <a:pt x="8277" y="13370"/>
                      <a:pt x="9739" y="12810"/>
                      <a:pt x="10889" y="11878"/>
                    </a:cubicBezTo>
                    <a:lnTo>
                      <a:pt x="12199" y="13189"/>
                    </a:lnTo>
                    <a:cubicBezTo>
                      <a:pt x="12050" y="13489"/>
                      <a:pt x="11970" y="13822"/>
                      <a:pt x="11970" y="14167"/>
                    </a:cubicBezTo>
                    <a:cubicBezTo>
                      <a:pt x="11970" y="14753"/>
                      <a:pt x="12199" y="15305"/>
                      <a:pt x="12614" y="15720"/>
                    </a:cubicBezTo>
                    <a:lnTo>
                      <a:pt x="17851" y="20956"/>
                    </a:lnTo>
                    <a:cubicBezTo>
                      <a:pt x="18265" y="21371"/>
                      <a:pt x="18817" y="21600"/>
                      <a:pt x="19404" y="21600"/>
                    </a:cubicBezTo>
                    <a:cubicBezTo>
                      <a:pt x="19991" y="21600"/>
                      <a:pt x="20542" y="21371"/>
                      <a:pt x="20956" y="20957"/>
                    </a:cubicBezTo>
                    <a:cubicBezTo>
                      <a:pt x="21371" y="20542"/>
                      <a:pt x="21600" y="19990"/>
                      <a:pt x="21600" y="19404"/>
                    </a:cubicBezTo>
                    <a:cubicBezTo>
                      <a:pt x="21600" y="18817"/>
                      <a:pt x="21371" y="18265"/>
                      <a:pt x="20956" y="17851"/>
                    </a:cubicBezTo>
                    <a:close/>
                    <a:moveTo>
                      <a:pt x="1400" y="6685"/>
                    </a:moveTo>
                    <a:cubicBezTo>
                      <a:pt x="1400" y="3771"/>
                      <a:pt x="3771" y="1400"/>
                      <a:pt x="6685" y="1400"/>
                    </a:cubicBezTo>
                    <a:cubicBezTo>
                      <a:pt x="9599" y="1400"/>
                      <a:pt x="11970" y="3771"/>
                      <a:pt x="11970" y="6685"/>
                    </a:cubicBezTo>
                    <a:cubicBezTo>
                      <a:pt x="11970" y="9599"/>
                      <a:pt x="9599" y="11970"/>
                      <a:pt x="6685" y="11970"/>
                    </a:cubicBezTo>
                    <a:cubicBezTo>
                      <a:pt x="3771" y="11970"/>
                      <a:pt x="1400" y="9599"/>
                      <a:pt x="1400" y="6685"/>
                    </a:cubicBezTo>
                    <a:close/>
                    <a:moveTo>
                      <a:pt x="13370" y="14167"/>
                    </a:moveTo>
                    <a:cubicBezTo>
                      <a:pt x="13370" y="13954"/>
                      <a:pt x="13453" y="13754"/>
                      <a:pt x="13604" y="13603"/>
                    </a:cubicBezTo>
                    <a:cubicBezTo>
                      <a:pt x="13754" y="13453"/>
                      <a:pt x="13954" y="13370"/>
                      <a:pt x="14167" y="13370"/>
                    </a:cubicBezTo>
                    <a:cubicBezTo>
                      <a:pt x="14379" y="13370"/>
                      <a:pt x="14579" y="13453"/>
                      <a:pt x="14730" y="13604"/>
                    </a:cubicBezTo>
                    <a:lnTo>
                      <a:pt x="15404" y="14278"/>
                    </a:lnTo>
                    <a:lnTo>
                      <a:pt x="14278" y="15404"/>
                    </a:lnTo>
                    <a:lnTo>
                      <a:pt x="13603" y="14729"/>
                    </a:lnTo>
                    <a:cubicBezTo>
                      <a:pt x="13453" y="14579"/>
                      <a:pt x="13370" y="14379"/>
                      <a:pt x="13370" y="14167"/>
                    </a:cubicBezTo>
                    <a:close/>
                    <a:moveTo>
                      <a:pt x="19966" y="19967"/>
                    </a:moveTo>
                    <a:cubicBezTo>
                      <a:pt x="19816" y="20117"/>
                      <a:pt x="19616" y="20200"/>
                      <a:pt x="19404" y="20200"/>
                    </a:cubicBezTo>
                    <a:cubicBezTo>
                      <a:pt x="19191" y="20200"/>
                      <a:pt x="18991" y="20117"/>
                      <a:pt x="18841" y="19967"/>
                    </a:cubicBezTo>
                    <a:lnTo>
                      <a:pt x="15268" y="16394"/>
                    </a:lnTo>
                    <a:lnTo>
                      <a:pt x="16394" y="15268"/>
                    </a:lnTo>
                    <a:lnTo>
                      <a:pt x="19967" y="18841"/>
                    </a:lnTo>
                    <a:cubicBezTo>
                      <a:pt x="20117" y="18991"/>
                      <a:pt x="20200" y="19191"/>
                      <a:pt x="20200" y="19404"/>
                    </a:cubicBezTo>
                    <a:cubicBezTo>
                      <a:pt x="20200" y="19616"/>
                      <a:pt x="20117" y="19816"/>
                      <a:pt x="19966" y="199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08" name="Graphic 6"/>
              <p:cNvSpPr/>
              <p:nvPr/>
            </p:nvSpPr>
            <p:spPr>
              <a:xfrm>
                <a:off x="47110" y="234622"/>
                <a:ext cx="26054" cy="14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21" y="21600"/>
                    </a:moveTo>
                    <a:lnTo>
                      <a:pt x="16379" y="21600"/>
                    </a:ln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09" name="Graphic 6"/>
              <p:cNvSpPr/>
              <p:nvPr/>
            </p:nvSpPr>
            <p:spPr>
              <a:xfrm>
                <a:off x="47110" y="261542"/>
                <a:ext cx="2605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21" y="21600"/>
                    </a:moveTo>
                    <a:lnTo>
                      <a:pt x="16379" y="21600"/>
                    </a:ln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0" name="Graphic 6"/>
              <p:cNvSpPr/>
              <p:nvPr/>
            </p:nvSpPr>
            <p:spPr>
              <a:xfrm>
                <a:off x="87488" y="234622"/>
                <a:ext cx="73164" cy="14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4836"/>
                      <a:pt x="20768" y="0"/>
                      <a:pt x="19741" y="0"/>
                    </a:cubicBezTo>
                    <a:lnTo>
                      <a:pt x="1859" y="0"/>
                    </a:lnTo>
                    <a:cubicBezTo>
                      <a:pt x="832" y="0"/>
                      <a:pt x="0" y="4836"/>
                      <a:pt x="0" y="10801"/>
                    </a:cubicBezTo>
                    <a:cubicBezTo>
                      <a:pt x="0" y="16764"/>
                      <a:pt x="832" y="21600"/>
                      <a:pt x="1859" y="21600"/>
                    </a:cubicBezTo>
                    <a:lnTo>
                      <a:pt x="19741" y="21600"/>
                    </a:lnTo>
                    <a:cubicBezTo>
                      <a:pt x="20768" y="21600"/>
                      <a:pt x="21600" y="16766"/>
                      <a:pt x="21600" y="108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1" name="Graphic 6"/>
              <p:cNvSpPr/>
              <p:nvPr/>
            </p:nvSpPr>
            <p:spPr>
              <a:xfrm>
                <a:off x="87488" y="261542"/>
                <a:ext cx="5970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4836"/>
                      <a:pt x="20580" y="0"/>
                      <a:pt x="19322" y="0"/>
                    </a:cubicBezTo>
                    <a:lnTo>
                      <a:pt x="2278" y="0"/>
                    </a:lnTo>
                    <a:cubicBezTo>
                      <a:pt x="1020" y="0"/>
                      <a:pt x="0" y="4836"/>
                      <a:pt x="0" y="10801"/>
                    </a:cubicBezTo>
                    <a:cubicBezTo>
                      <a:pt x="0" y="16764"/>
                      <a:pt x="1020" y="21600"/>
                      <a:pt x="2278" y="21600"/>
                    </a:cubicBezTo>
                    <a:lnTo>
                      <a:pt x="19322" y="21600"/>
                    </a:lnTo>
                    <a:cubicBezTo>
                      <a:pt x="20580" y="21600"/>
                      <a:pt x="21600" y="16764"/>
                      <a:pt x="21600" y="108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2" name="Graphic 6"/>
              <p:cNvSpPr/>
              <p:nvPr/>
            </p:nvSpPr>
            <p:spPr>
              <a:xfrm>
                <a:off x="47110" y="315382"/>
                <a:ext cx="7316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9" y="21600"/>
                    </a:moveTo>
                    <a:lnTo>
                      <a:pt x="19741" y="21600"/>
                    </a:lnTo>
                    <a:cubicBezTo>
                      <a:pt x="20768" y="21600"/>
                      <a:pt x="21600" y="16764"/>
                      <a:pt x="21600" y="10801"/>
                    </a:cubicBezTo>
                    <a:cubicBezTo>
                      <a:pt x="21600" y="4836"/>
                      <a:pt x="20768" y="0"/>
                      <a:pt x="19741" y="0"/>
                    </a:cubicBezTo>
                    <a:lnTo>
                      <a:pt x="1859" y="0"/>
                    </a:lnTo>
                    <a:cubicBezTo>
                      <a:pt x="832" y="0"/>
                      <a:pt x="0" y="4836"/>
                      <a:pt x="0" y="10801"/>
                    </a:cubicBezTo>
                    <a:cubicBezTo>
                      <a:pt x="0" y="16764"/>
                      <a:pt x="832" y="21600"/>
                      <a:pt x="1859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3" name="Graphic 6"/>
              <p:cNvSpPr/>
              <p:nvPr/>
            </p:nvSpPr>
            <p:spPr>
              <a:xfrm>
                <a:off x="47110" y="288462"/>
                <a:ext cx="2605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21" y="21600"/>
                    </a:moveTo>
                    <a:lnTo>
                      <a:pt x="16379" y="21600"/>
                    </a:ln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4" name="Graphic 6"/>
              <p:cNvSpPr/>
              <p:nvPr/>
            </p:nvSpPr>
            <p:spPr>
              <a:xfrm>
                <a:off x="87488" y="288462"/>
                <a:ext cx="5297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1"/>
                    </a:moveTo>
                    <a:cubicBezTo>
                      <a:pt x="21600" y="4836"/>
                      <a:pt x="20450" y="0"/>
                      <a:pt x="19033" y="0"/>
                    </a:cubicBezTo>
                    <a:lnTo>
                      <a:pt x="2568" y="0"/>
                    </a:lnTo>
                    <a:cubicBezTo>
                      <a:pt x="1150" y="0"/>
                      <a:pt x="0" y="4836"/>
                      <a:pt x="0" y="10801"/>
                    </a:cubicBezTo>
                    <a:cubicBezTo>
                      <a:pt x="0" y="16764"/>
                      <a:pt x="1150" y="21600"/>
                      <a:pt x="2568" y="21600"/>
                    </a:cubicBezTo>
                    <a:lnTo>
                      <a:pt x="19033" y="21600"/>
                    </a:lnTo>
                    <a:cubicBezTo>
                      <a:pt x="20450" y="21600"/>
                      <a:pt x="21600" y="16764"/>
                      <a:pt x="21600" y="108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5" name="Graphic 6"/>
              <p:cNvSpPr/>
              <p:nvPr/>
            </p:nvSpPr>
            <p:spPr>
              <a:xfrm>
                <a:off x="121139" y="52914"/>
                <a:ext cx="26054" cy="14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9" y="21600"/>
                    </a:move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6" name="Graphic 6"/>
              <p:cNvSpPr/>
              <p:nvPr/>
            </p:nvSpPr>
            <p:spPr>
              <a:xfrm>
                <a:off x="188439" y="133673"/>
                <a:ext cx="2605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9" y="21600"/>
                    </a:move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7" name="Graphic 6"/>
              <p:cNvSpPr/>
              <p:nvPr/>
            </p:nvSpPr>
            <p:spPr>
              <a:xfrm>
                <a:off x="53839" y="106753"/>
                <a:ext cx="26054" cy="14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9" y="21600"/>
                    </a:move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18" name="Graphic 6"/>
              <p:cNvSpPr/>
              <p:nvPr/>
            </p:nvSpPr>
            <p:spPr>
              <a:xfrm>
                <a:off x="255738" y="100023"/>
                <a:ext cx="26054" cy="14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79" y="21600"/>
                    </a:moveTo>
                    <a:cubicBezTo>
                      <a:pt x="19263" y="21600"/>
                      <a:pt x="21600" y="16764"/>
                      <a:pt x="21600" y="10801"/>
                    </a:cubicBezTo>
                    <a:cubicBezTo>
                      <a:pt x="21600" y="4836"/>
                      <a:pt x="19263" y="0"/>
                      <a:pt x="16379" y="0"/>
                    </a:cubicBezTo>
                    <a:lnTo>
                      <a:pt x="5221" y="0"/>
                    </a:lnTo>
                    <a:cubicBezTo>
                      <a:pt x="2337" y="0"/>
                      <a:pt x="0" y="4836"/>
                      <a:pt x="0" y="10801"/>
                    </a:cubicBezTo>
                    <a:cubicBezTo>
                      <a:pt x="0" y="16764"/>
                      <a:pt x="2337" y="21600"/>
                      <a:pt x="522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TextBox 15"/>
          <p:cNvSpPr txBox="1"/>
          <p:nvPr/>
        </p:nvSpPr>
        <p:spPr>
          <a:xfrm>
            <a:off x="1011542" y="4219343"/>
            <a:ext cx="4796369" cy="144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solidFill>
                  <a:srgbClr val="FFFFFF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pPr>
            <a:r>
              <a:t>AČIŪ </a:t>
            </a:r>
          </a:p>
          <a:p>
            <a:pPr>
              <a:defRPr sz="4800">
                <a:solidFill>
                  <a:srgbClr val="FFFFFF"/>
                </a:solidFill>
                <a:latin typeface="PFHandbookPro-Medium"/>
                <a:ea typeface="PFHandbookPro-Medium"/>
                <a:cs typeface="PFHandbookPro-Medium"/>
                <a:sym typeface="PFHandbookPro-Medium"/>
              </a:defRPr>
            </a:pPr>
            <a:r>
              <a:t>UŽ DĖMESĮ</a:t>
            </a:r>
          </a:p>
        </p:txBody>
      </p:sp>
      <p:sp>
        <p:nvSpPr>
          <p:cNvPr id="795" name="TextBox 40"/>
          <p:cNvSpPr txBox="1"/>
          <p:nvPr/>
        </p:nvSpPr>
        <p:spPr>
          <a:xfrm>
            <a:off x="9531150" y="4222045"/>
            <a:ext cx="2204440" cy="33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1F2332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t>Tel. 19118 </a:t>
            </a:r>
          </a:p>
        </p:txBody>
      </p:sp>
      <p:sp>
        <p:nvSpPr>
          <p:cNvPr id="796" name="TextBox 42"/>
          <p:cNvSpPr txBox="1"/>
          <p:nvPr/>
        </p:nvSpPr>
        <p:spPr>
          <a:xfrm>
            <a:off x="9531150" y="4803867"/>
            <a:ext cx="2204440" cy="33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1F2332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t>info@sivasa.lt </a:t>
            </a:r>
          </a:p>
        </p:txBody>
      </p:sp>
      <p:sp>
        <p:nvSpPr>
          <p:cNvPr id="797" name="TextBox 43"/>
          <p:cNvSpPr txBox="1"/>
          <p:nvPr/>
        </p:nvSpPr>
        <p:spPr>
          <a:xfrm>
            <a:off x="9531150" y="5385689"/>
            <a:ext cx="2204440" cy="33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1F2332"/>
                </a:solidFill>
                <a:latin typeface="PFHandbookPro-Regular"/>
                <a:ea typeface="PFHandbookPro-Regular"/>
                <a:cs typeface="PFHandbookPro-Regular"/>
                <a:sym typeface="PFHandbookPro-Regular"/>
              </a:defRPr>
            </a:pPr>
            <a:r>
              <a:t>www.sivasa.lt</a:t>
            </a:r>
          </a:p>
        </p:txBody>
      </p:sp>
      <p:grpSp>
        <p:nvGrpSpPr>
          <p:cNvPr id="801" name="Group"/>
          <p:cNvGrpSpPr/>
          <p:nvPr/>
        </p:nvGrpSpPr>
        <p:grpSpPr>
          <a:xfrm>
            <a:off x="8859406" y="4807571"/>
            <a:ext cx="488876" cy="330413"/>
            <a:chOff x="0" y="0"/>
            <a:chExt cx="488874" cy="330412"/>
          </a:xfrm>
        </p:grpSpPr>
        <p:sp>
          <p:nvSpPr>
            <p:cNvPr id="798" name="Graphic 48"/>
            <p:cNvSpPr/>
            <p:nvPr/>
          </p:nvSpPr>
          <p:spPr>
            <a:xfrm>
              <a:off x="121610" y="0"/>
              <a:ext cx="19218" cy="1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67" y="0"/>
                  </a:moveTo>
                  <a:lnTo>
                    <a:pt x="10732" y="0"/>
                  </a:lnTo>
                  <a:cubicBezTo>
                    <a:pt x="4805" y="0"/>
                    <a:pt x="0" y="4835"/>
                    <a:pt x="0" y="10800"/>
                  </a:cubicBezTo>
                  <a:cubicBezTo>
                    <a:pt x="0" y="16765"/>
                    <a:pt x="4805" y="21600"/>
                    <a:pt x="10732" y="21600"/>
                  </a:cubicBezTo>
                  <a:lnTo>
                    <a:pt x="10867" y="21600"/>
                  </a:lnTo>
                  <a:cubicBezTo>
                    <a:pt x="16795" y="21600"/>
                    <a:pt x="21600" y="16765"/>
                    <a:pt x="21600" y="10800"/>
                  </a:cubicBezTo>
                  <a:cubicBezTo>
                    <a:pt x="21600" y="4835"/>
                    <a:pt x="16795" y="0"/>
                    <a:pt x="1086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9C074"/>
                </a:gs>
                <a:gs pos="50000">
                  <a:srgbClr val="0DBD61"/>
                </a:gs>
                <a:gs pos="100000">
                  <a:srgbClr val="04AE5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9" name="Graphic 48"/>
            <p:cNvSpPr/>
            <p:nvPr/>
          </p:nvSpPr>
          <p:spPr>
            <a:xfrm>
              <a:off x="0" y="0"/>
              <a:ext cx="488875" cy="330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2" y="0"/>
                  </a:moveTo>
                  <a:lnTo>
                    <a:pt x="7681" y="0"/>
                  </a:lnTo>
                  <a:cubicBezTo>
                    <a:pt x="7448" y="0"/>
                    <a:pt x="7259" y="279"/>
                    <a:pt x="7259" y="624"/>
                  </a:cubicBezTo>
                  <a:cubicBezTo>
                    <a:pt x="7259" y="969"/>
                    <a:pt x="7448" y="1248"/>
                    <a:pt x="7681" y="1248"/>
                  </a:cubicBezTo>
                  <a:lnTo>
                    <a:pt x="19912" y="1248"/>
                  </a:lnTo>
                  <a:cubicBezTo>
                    <a:pt x="19934" y="1248"/>
                    <a:pt x="19956" y="1251"/>
                    <a:pt x="19977" y="1253"/>
                  </a:cubicBezTo>
                  <a:lnTo>
                    <a:pt x="18798" y="2998"/>
                  </a:lnTo>
                  <a:lnTo>
                    <a:pt x="13295" y="2998"/>
                  </a:lnTo>
                  <a:cubicBezTo>
                    <a:pt x="13062" y="2998"/>
                    <a:pt x="12874" y="3277"/>
                    <a:pt x="12874" y="3622"/>
                  </a:cubicBezTo>
                  <a:cubicBezTo>
                    <a:pt x="12874" y="3966"/>
                    <a:pt x="13062" y="4246"/>
                    <a:pt x="13295" y="4246"/>
                  </a:cubicBezTo>
                  <a:lnTo>
                    <a:pt x="17955" y="4246"/>
                  </a:lnTo>
                  <a:lnTo>
                    <a:pt x="12074" y="12947"/>
                  </a:lnTo>
                  <a:cubicBezTo>
                    <a:pt x="11372" y="13986"/>
                    <a:pt x="10228" y="13986"/>
                    <a:pt x="9526" y="12947"/>
                  </a:cubicBezTo>
                  <a:lnTo>
                    <a:pt x="1623" y="1253"/>
                  </a:lnTo>
                  <a:cubicBezTo>
                    <a:pt x="1644" y="1251"/>
                    <a:pt x="1666" y="1248"/>
                    <a:pt x="1688" y="1248"/>
                  </a:cubicBezTo>
                  <a:lnTo>
                    <a:pt x="3923" y="1248"/>
                  </a:lnTo>
                  <a:cubicBezTo>
                    <a:pt x="4156" y="1248"/>
                    <a:pt x="4345" y="969"/>
                    <a:pt x="4345" y="624"/>
                  </a:cubicBezTo>
                  <a:cubicBezTo>
                    <a:pt x="4345" y="279"/>
                    <a:pt x="4156" y="0"/>
                    <a:pt x="3923" y="0"/>
                  </a:cubicBezTo>
                  <a:lnTo>
                    <a:pt x="1688" y="0"/>
                  </a:lnTo>
                  <a:cubicBezTo>
                    <a:pt x="757" y="0"/>
                    <a:pt x="0" y="1120"/>
                    <a:pt x="0" y="2497"/>
                  </a:cubicBezTo>
                  <a:lnTo>
                    <a:pt x="0" y="19103"/>
                  </a:lnTo>
                  <a:cubicBezTo>
                    <a:pt x="0" y="20480"/>
                    <a:pt x="757" y="21600"/>
                    <a:pt x="1688" y="21600"/>
                  </a:cubicBezTo>
                  <a:lnTo>
                    <a:pt x="19912" y="21600"/>
                  </a:lnTo>
                  <a:cubicBezTo>
                    <a:pt x="20843" y="21600"/>
                    <a:pt x="21600" y="20480"/>
                    <a:pt x="21600" y="19103"/>
                  </a:cubicBezTo>
                  <a:lnTo>
                    <a:pt x="21600" y="2497"/>
                  </a:lnTo>
                  <a:cubicBezTo>
                    <a:pt x="21600" y="1120"/>
                    <a:pt x="20843" y="0"/>
                    <a:pt x="19912" y="0"/>
                  </a:cubicBezTo>
                  <a:close/>
                  <a:moveTo>
                    <a:pt x="844" y="19103"/>
                  </a:moveTo>
                  <a:lnTo>
                    <a:pt x="844" y="2497"/>
                  </a:lnTo>
                  <a:cubicBezTo>
                    <a:pt x="844" y="2312"/>
                    <a:pt x="872" y="2138"/>
                    <a:pt x="920" y="1980"/>
                  </a:cubicBezTo>
                  <a:lnTo>
                    <a:pt x="6792" y="10667"/>
                  </a:lnTo>
                  <a:lnTo>
                    <a:pt x="873" y="19425"/>
                  </a:lnTo>
                  <a:cubicBezTo>
                    <a:pt x="855" y="19322"/>
                    <a:pt x="844" y="19215"/>
                    <a:pt x="844" y="19103"/>
                  </a:cubicBezTo>
                  <a:close/>
                  <a:moveTo>
                    <a:pt x="19912" y="20352"/>
                  </a:moveTo>
                  <a:lnTo>
                    <a:pt x="1688" y="20352"/>
                  </a:lnTo>
                  <a:cubicBezTo>
                    <a:pt x="1612" y="20352"/>
                    <a:pt x="1539" y="20336"/>
                    <a:pt x="1470" y="20308"/>
                  </a:cubicBezTo>
                  <a:lnTo>
                    <a:pt x="7389" y="11550"/>
                  </a:lnTo>
                  <a:lnTo>
                    <a:pt x="8929" y="13829"/>
                  </a:lnTo>
                  <a:cubicBezTo>
                    <a:pt x="9445" y="14592"/>
                    <a:pt x="10122" y="14974"/>
                    <a:pt x="10800" y="14974"/>
                  </a:cubicBezTo>
                  <a:cubicBezTo>
                    <a:pt x="11478" y="14974"/>
                    <a:pt x="12155" y="14592"/>
                    <a:pt x="12671" y="13829"/>
                  </a:cubicBezTo>
                  <a:lnTo>
                    <a:pt x="14211" y="11550"/>
                  </a:lnTo>
                  <a:lnTo>
                    <a:pt x="20130" y="20308"/>
                  </a:lnTo>
                  <a:cubicBezTo>
                    <a:pt x="20061" y="20336"/>
                    <a:pt x="19988" y="20352"/>
                    <a:pt x="19912" y="20352"/>
                  </a:cubicBezTo>
                  <a:close/>
                  <a:moveTo>
                    <a:pt x="20756" y="19103"/>
                  </a:moveTo>
                  <a:cubicBezTo>
                    <a:pt x="20756" y="19215"/>
                    <a:pt x="20745" y="19322"/>
                    <a:pt x="20727" y="19425"/>
                  </a:cubicBezTo>
                  <a:lnTo>
                    <a:pt x="14808" y="10668"/>
                  </a:lnTo>
                  <a:lnTo>
                    <a:pt x="20680" y="1980"/>
                  </a:lnTo>
                  <a:cubicBezTo>
                    <a:pt x="20728" y="2138"/>
                    <a:pt x="20756" y="2312"/>
                    <a:pt x="20756" y="2497"/>
                  </a:cubicBezTo>
                  <a:lnTo>
                    <a:pt x="20756" y="1910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9C074"/>
                </a:gs>
                <a:gs pos="50000">
                  <a:srgbClr val="0DBD61"/>
                </a:gs>
                <a:gs pos="100000">
                  <a:srgbClr val="04AE5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0" name="Graphic 48"/>
            <p:cNvSpPr/>
            <p:nvPr/>
          </p:nvSpPr>
          <p:spPr>
            <a:xfrm>
              <a:off x="251264" y="45851"/>
              <a:ext cx="19240" cy="19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81" y="0"/>
                  </a:moveTo>
                  <a:lnTo>
                    <a:pt x="10719" y="0"/>
                  </a:lnTo>
                  <a:cubicBezTo>
                    <a:pt x="4799" y="0"/>
                    <a:pt x="0" y="4835"/>
                    <a:pt x="0" y="10800"/>
                  </a:cubicBezTo>
                  <a:cubicBezTo>
                    <a:pt x="0" y="16765"/>
                    <a:pt x="4799" y="21600"/>
                    <a:pt x="10719" y="21600"/>
                  </a:cubicBezTo>
                  <a:lnTo>
                    <a:pt x="10881" y="21600"/>
                  </a:lnTo>
                  <a:cubicBezTo>
                    <a:pt x="16801" y="21600"/>
                    <a:pt x="21600" y="16765"/>
                    <a:pt x="21600" y="10800"/>
                  </a:cubicBezTo>
                  <a:cubicBezTo>
                    <a:pt x="21600" y="4835"/>
                    <a:pt x="16801" y="0"/>
                    <a:pt x="108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9C074"/>
                </a:gs>
                <a:gs pos="50000">
                  <a:srgbClr val="0DBD61"/>
                </a:gs>
                <a:gs pos="100000">
                  <a:srgbClr val="04AE5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80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406" y="5310161"/>
            <a:ext cx="488875" cy="488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406" y="4146517"/>
            <a:ext cx="488874" cy="488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684DF"/>
      </a:accent1>
      <a:accent2>
        <a:srgbClr val="ED7D31"/>
      </a:accent2>
      <a:accent3>
        <a:srgbClr val="A5A5A5"/>
      </a:accent3>
      <a:accent4>
        <a:srgbClr val="E1E226"/>
      </a:accent4>
      <a:accent5>
        <a:srgbClr val="2688FF"/>
      </a:accent5>
      <a:accent6>
        <a:srgbClr val="15B56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684DF"/>
      </a:accent1>
      <a:accent2>
        <a:srgbClr val="ED7D31"/>
      </a:accent2>
      <a:accent3>
        <a:srgbClr val="A5A5A5"/>
      </a:accent3>
      <a:accent4>
        <a:srgbClr val="E1E226"/>
      </a:accent4>
      <a:accent5>
        <a:srgbClr val="2688FF"/>
      </a:accent5>
      <a:accent6>
        <a:srgbClr val="15B56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73639a-1178-417c-b6e4-e1bf3c34f987">
      <Terms xmlns="http://schemas.microsoft.com/office/infopath/2007/PartnerControls"/>
    </lcf76f155ced4ddcb4097134ff3c332f>
    <TaxCatchAll xmlns="d37749bf-d5e8-48e7-8bdf-11c9eb0909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61BE380AE31948BCE97F1D37735703" ma:contentTypeVersion="11" ma:contentTypeDescription="Create a new document." ma:contentTypeScope="" ma:versionID="a4bf07a4bbb358f42bf954be568b9b3d">
  <xsd:schema xmlns:xsd="http://www.w3.org/2001/XMLSchema" xmlns:xs="http://www.w3.org/2001/XMLSchema" xmlns:p="http://schemas.microsoft.com/office/2006/metadata/properties" xmlns:ns2="b673639a-1178-417c-b6e4-e1bf3c34f987" xmlns:ns3="d37749bf-d5e8-48e7-8bdf-11c9eb090982" targetNamespace="http://schemas.microsoft.com/office/2006/metadata/properties" ma:root="true" ma:fieldsID="db4f2df1264c69791dc43d29151574a6" ns2:_="" ns3:_="">
    <xsd:import namespace="b673639a-1178-417c-b6e4-e1bf3c34f987"/>
    <xsd:import namespace="d37749bf-d5e8-48e7-8bdf-11c9eb0909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3639a-1178-417c-b6e4-e1bf3c34f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5af1f02-905a-4642-8abf-6a515f01b6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749bf-d5e8-48e7-8bdf-11c9eb09098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0e6aa36-4358-4d7f-921d-93e72ffcbc5f}" ma:internalName="TaxCatchAll" ma:showField="CatchAllData" ma:web="d37749bf-d5e8-48e7-8bdf-11c9eb09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147308-89F1-48D7-9F11-AB3CD68920DA}">
  <ds:schemaRefs>
    <ds:schemaRef ds:uri="http://schemas.microsoft.com/office/2006/metadata/properties"/>
    <ds:schemaRef ds:uri="http://schemas.microsoft.com/office/infopath/2007/PartnerControls"/>
    <ds:schemaRef ds:uri="9c3400d8-23f5-490e-9385-15424f9dcd2b"/>
    <ds:schemaRef ds:uri="88424e40-fcad-4d53-96e5-45953f128d0f"/>
    <ds:schemaRef ds:uri="b673639a-1178-417c-b6e4-e1bf3c34f987"/>
    <ds:schemaRef ds:uri="d37749bf-d5e8-48e7-8bdf-11c9eb090982"/>
  </ds:schemaRefs>
</ds:datastoreItem>
</file>

<file path=customXml/itemProps2.xml><?xml version="1.0" encoding="utf-8"?>
<ds:datastoreItem xmlns:ds="http://schemas.openxmlformats.org/officeDocument/2006/customXml" ds:itemID="{CC809886-7696-48DE-A809-645AF8C2B4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84A7DE-8C3C-4461-8EBE-AEFA57AA84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73639a-1178-417c-b6e4-e1bf3c34f987"/>
    <ds:schemaRef ds:uri="d37749bf-d5e8-48e7-8bdf-11c9eb0909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446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Giedrė Vanagė</dc:creator>
  <cp:lastModifiedBy>Giedrė Vanagė</cp:lastModifiedBy>
  <cp:revision>9</cp:revision>
  <dcterms:modified xsi:type="dcterms:W3CDTF">2026-04-29T06:16:07Z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0x0101008F61BE380AE31948BCE97F1D37735703</vt:lpwstr>
  </property>
  <property fmtid="{D5CDD505-2E9C-101B-9397-08002B2CF9AE}" pid="3" name="MediaServiceImageTags">
    <vt:lpwstr/>
  </property>
</Properties>
</file>